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3" r:id="rId3"/>
    <p:sldId id="274" r:id="rId4"/>
    <p:sldId id="275" r:id="rId5"/>
    <p:sldId id="61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17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 of a complex number is its magnitude – you have already seen how to calculate it by using Pythagoras’ Theorem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usually represented by the letter 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of a complex number is the angle it makes with the positive real axis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is usually measured in radians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will be negative if the complex number is plotted below the horizontal axis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350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4 + 5i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86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91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95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3581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3581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3581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581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581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581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3581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3581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5401" y="4876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0" y="3124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2600" y="50292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05200" y="64008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400" y="33528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724400" y="34290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4724400" y="312420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564672" y="3505200"/>
            <a:ext cx="1235928" cy="15339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581400" y="50292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0600" y="35052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114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00600" y="4114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019801" y="1600201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41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=6.40 (2</m:t>
                      </m:r>
                      <m:r>
                        <a:rPr lang="en-GB" sz="1600" i="1">
                          <a:latin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6019800" y="3657601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2971800" y="4495800"/>
            <a:ext cx="914400" cy="914400"/>
          </a:xfrm>
          <a:prstGeom prst="arc">
            <a:avLst>
              <a:gd name="adj1" fmla="val 19755867"/>
              <a:gd name="adj2" fmla="val 686976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886200" y="4724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blipFill>
                <a:blip r:embed="rId7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=0.90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7391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772400" y="22860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7391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7010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8077200" y="5029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772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91400" y="4495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458200" y="5029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277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-2 + 4i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86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91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95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3581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3581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3581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581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581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581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3581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3581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5401" y="4876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0" y="3124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2600" y="50292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05200" y="64008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400" y="33528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895600" y="37338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667000" y="350520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971800" y="50292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71800" y="38100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480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67000" y="4191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019801" y="1600201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=4.47 (2</m:t>
                      </m:r>
                      <m:r>
                        <a:rPr lang="en-GB" sz="1600" i="1">
                          <a:latin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6019800" y="3657601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3276600" y="4572000"/>
            <a:ext cx="914400" cy="914400"/>
          </a:xfrm>
          <a:prstGeom prst="arc">
            <a:avLst>
              <a:gd name="adj1" fmla="val 10753655"/>
              <a:gd name="adj2" fmla="val 13475351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048000" y="4724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=1.11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7391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772400" y="22860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7391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7010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80772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772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91400" y="4495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458200" y="5029201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Arc 70"/>
          <p:cNvSpPr/>
          <p:nvPr/>
        </p:nvSpPr>
        <p:spPr>
          <a:xfrm>
            <a:off x="2971800" y="4724400"/>
            <a:ext cx="914400" cy="914400"/>
          </a:xfrm>
          <a:prstGeom prst="arc">
            <a:avLst>
              <a:gd name="adj1" fmla="val 16027809"/>
              <a:gd name="adj2" fmla="val 20509898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2971800" y="3810000"/>
            <a:ext cx="592872" cy="12291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019801" y="5791200"/>
                <a:ext cx="24070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−1.11=2.03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5791200"/>
                <a:ext cx="2407069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019801" y="6172200"/>
                <a:ext cx="1306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i="1">
                          <a:latin typeface="Cambria Math"/>
                          <a:ea typeface="Cambria Math"/>
                        </a:rPr>
                        <m:t>=2.03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6172200"/>
                <a:ext cx="130619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3810000" y="4724401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2.03</a:t>
            </a:r>
            <a:endParaRPr lang="en-GB" sz="1400" b="1" baseline="-25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81534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8490857" y="5427618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226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 animBg="1"/>
      <p:bldP spid="72" grpId="0"/>
      <p:bldP spid="73" grpId="0"/>
      <p:bldP spid="75" grpId="0"/>
      <p:bldP spid="76" grpId="0" animBg="1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-3 - 3i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86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91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95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3581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3581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3581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581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581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581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3581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3581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5401" y="4876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0" y="3124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2600" y="50292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05200" y="64008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400" y="33528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608521" y="5870945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390554" y="594005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667000" y="5029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667000" y="5029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62200" y="5334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71800" y="4724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3200400" y="4572000"/>
            <a:ext cx="914400" cy="914400"/>
          </a:xfrm>
          <a:prstGeom prst="arc">
            <a:avLst>
              <a:gd name="adj1" fmla="val 8439430"/>
              <a:gd name="adj2" fmla="val 1090294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8956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3048000" y="4419600"/>
            <a:ext cx="914400" cy="914400"/>
          </a:xfrm>
          <a:prstGeom prst="arc">
            <a:avLst>
              <a:gd name="adj1" fmla="val 1169839"/>
              <a:gd name="adj2" fmla="val 6811252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682950" y="5039159"/>
            <a:ext cx="881723" cy="91507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019800" y="1828801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828801"/>
                <a:ext cx="1416606" cy="397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6019801" y="1447801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019801" y="2286001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286001"/>
                <a:ext cx="963725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019800" y="27432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=4.24 (2</m:t>
                      </m:r>
                      <m:r>
                        <a:rPr lang="en-GB" sz="1600" i="1">
                          <a:latin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743200"/>
                <a:ext cx="1547988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5993524" y="3352801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993524" y="37338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524" y="3733801"/>
                <a:ext cx="1117614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993524" y="43434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524" y="4343401"/>
                <a:ext cx="1117614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993524" y="5029201"/>
                <a:ext cx="2177840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524" y="5029201"/>
                <a:ext cx="2177840" cy="510781"/>
              </a:xfrm>
              <a:prstGeom prst="rect">
                <a:avLst/>
              </a:prstGeom>
              <a:blipFill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7391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7772400" y="2133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88" name="Arc 87"/>
          <p:cNvSpPr/>
          <p:nvPr/>
        </p:nvSpPr>
        <p:spPr>
          <a:xfrm>
            <a:off x="73914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6984124" y="4114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7898524" y="4724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7772400" y="2514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365124" y="41910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9524" y="4724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94" name="Arc 93"/>
          <p:cNvSpPr/>
          <p:nvPr/>
        </p:nvSpPr>
        <p:spPr>
          <a:xfrm>
            <a:off x="7898524" y="52578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8382000" y="518160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5917324" y="5562601"/>
                <a:ext cx="199644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324" y="5562601"/>
                <a:ext cx="1996444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5943601" y="6172201"/>
                <a:ext cx="1427403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i="1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6172201"/>
                <a:ext cx="1427403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7924800" y="58674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8305800" y="586740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As the angle is below the x-axis, its written as </a:t>
            </a:r>
            <a:r>
              <a:rPr lang="en-GB" sz="1200" u="sng" dirty="0">
                <a:solidFill>
                  <a:srgbClr val="0000CC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3733800" y="5029201"/>
                <a:ext cx="685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029201"/>
                <a:ext cx="685800" cy="438005"/>
              </a:xfrm>
              <a:prstGeom prst="rect">
                <a:avLst/>
              </a:prstGeom>
              <a:blipFill>
                <a:blip r:embed="rId11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561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58" grpId="0" animBg="1"/>
      <p:bldP spid="59" grpId="0"/>
      <p:bldP spid="74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 animBg="1"/>
      <p:bldP spid="87" grpId="0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 animBg="1"/>
      <p:bldP spid="95" grpId="0"/>
      <p:bldP spid="96" grpId="0"/>
      <p:bldP spid="97" grpId="0"/>
      <p:bldP spid="98" grpId="0" animBg="1"/>
      <p:bldP spid="99" grpId="0"/>
      <p:bldP spid="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Q9-12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0616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530</Words>
  <Application>Microsoft Office PowerPoint</Application>
  <PresentationFormat>Widescreen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Argand Diagrams</vt:lpstr>
      <vt:lpstr>Argand Diagrams</vt:lpstr>
      <vt:lpstr>Argand Diagrams</vt:lpstr>
      <vt:lpstr>Argand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Argand Diagrams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2019-08-26T02:56:25Z</dcterms:modified>
</cp:coreProperties>
</file>