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4"/>
  </p:notesMasterIdLst>
  <p:sldIdLst>
    <p:sldId id="256" r:id="rId3"/>
    <p:sldId id="280" r:id="rId4"/>
    <p:sldId id="281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  <p:sldId id="375" r:id="rId14"/>
    <p:sldId id="370" r:id="rId15"/>
    <p:sldId id="371" r:id="rId16"/>
    <p:sldId id="376" r:id="rId17"/>
    <p:sldId id="372" r:id="rId18"/>
    <p:sldId id="377" r:id="rId19"/>
    <p:sldId id="373" r:id="rId20"/>
    <p:sldId id="374" r:id="rId21"/>
    <p:sldId id="378" r:id="rId22"/>
    <p:sldId id="630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54" autoAdjust="0"/>
    <p:restoredTop sz="94379" autoAdjust="0"/>
  </p:normalViewPr>
  <p:slideViewPr>
    <p:cSldViewPr snapToGrid="0">
      <p:cViewPr varScale="1">
        <p:scale>
          <a:sx n="59" d="100"/>
          <a:sy n="59" d="100"/>
        </p:scale>
        <p:origin x="16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72753-C8A1-4EBE-963F-559366E40101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CCA4D-365B-423F-B3B1-B977C8249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124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850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8564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41977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0694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816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3733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87991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439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4221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440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483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9757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3.png"/><Relationship Id="rId13" Type="http://schemas.openxmlformats.org/officeDocument/2006/relationships/image" Target="../media/image761.png"/><Relationship Id="rId3" Type="http://schemas.openxmlformats.org/officeDocument/2006/relationships/image" Target="../media/image708.png"/><Relationship Id="rId7" Type="http://schemas.openxmlformats.org/officeDocument/2006/relationships/image" Target="../media/image712.png"/><Relationship Id="rId12" Type="http://schemas.openxmlformats.org/officeDocument/2006/relationships/image" Target="../media/image760.png"/><Relationship Id="rId2" Type="http://schemas.openxmlformats.org/officeDocument/2006/relationships/image" Target="../media/image757.png"/><Relationship Id="rId16" Type="http://schemas.openxmlformats.org/officeDocument/2006/relationships/image" Target="../media/image7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1.png"/><Relationship Id="rId11" Type="http://schemas.openxmlformats.org/officeDocument/2006/relationships/image" Target="../media/image759.png"/><Relationship Id="rId5" Type="http://schemas.openxmlformats.org/officeDocument/2006/relationships/image" Target="../media/image710.png"/><Relationship Id="rId15" Type="http://schemas.openxmlformats.org/officeDocument/2006/relationships/image" Target="../media/image763.png"/><Relationship Id="rId10" Type="http://schemas.openxmlformats.org/officeDocument/2006/relationships/image" Target="../media/image758.png"/><Relationship Id="rId4" Type="http://schemas.openxmlformats.org/officeDocument/2006/relationships/image" Target="../media/image709.png"/><Relationship Id="rId9" Type="http://schemas.openxmlformats.org/officeDocument/2006/relationships/image" Target="../media/image7200.png"/><Relationship Id="rId14" Type="http://schemas.openxmlformats.org/officeDocument/2006/relationships/image" Target="../media/image76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5.png"/><Relationship Id="rId13" Type="http://schemas.openxmlformats.org/officeDocument/2006/relationships/image" Target="../media/image770.png"/><Relationship Id="rId18" Type="http://schemas.openxmlformats.org/officeDocument/2006/relationships/image" Target="../media/image775.png"/><Relationship Id="rId3" Type="http://schemas.openxmlformats.org/officeDocument/2006/relationships/image" Target="../media/image709.png"/><Relationship Id="rId21" Type="http://schemas.openxmlformats.org/officeDocument/2006/relationships/image" Target="../media/image778.png"/><Relationship Id="rId7" Type="http://schemas.openxmlformats.org/officeDocument/2006/relationships/image" Target="../media/image713.png"/><Relationship Id="rId12" Type="http://schemas.openxmlformats.org/officeDocument/2006/relationships/image" Target="../media/image769.png"/><Relationship Id="rId17" Type="http://schemas.openxmlformats.org/officeDocument/2006/relationships/image" Target="../media/image774.png"/><Relationship Id="rId25" Type="http://schemas.openxmlformats.org/officeDocument/2006/relationships/image" Target="../media/image782.png"/><Relationship Id="rId2" Type="http://schemas.openxmlformats.org/officeDocument/2006/relationships/image" Target="../media/image708.png"/><Relationship Id="rId16" Type="http://schemas.openxmlformats.org/officeDocument/2006/relationships/image" Target="../media/image773.png"/><Relationship Id="rId20" Type="http://schemas.openxmlformats.org/officeDocument/2006/relationships/image" Target="../media/image7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11" Type="http://schemas.openxmlformats.org/officeDocument/2006/relationships/image" Target="../media/image768.png"/><Relationship Id="rId24" Type="http://schemas.openxmlformats.org/officeDocument/2006/relationships/image" Target="../media/image781.png"/><Relationship Id="rId5" Type="http://schemas.openxmlformats.org/officeDocument/2006/relationships/image" Target="../media/image711.png"/><Relationship Id="rId15" Type="http://schemas.openxmlformats.org/officeDocument/2006/relationships/image" Target="../media/image772.png"/><Relationship Id="rId23" Type="http://schemas.openxmlformats.org/officeDocument/2006/relationships/image" Target="../media/image780.png"/><Relationship Id="rId10" Type="http://schemas.openxmlformats.org/officeDocument/2006/relationships/image" Target="../media/image767.png"/><Relationship Id="rId19" Type="http://schemas.openxmlformats.org/officeDocument/2006/relationships/image" Target="../media/image776.png"/><Relationship Id="rId4" Type="http://schemas.openxmlformats.org/officeDocument/2006/relationships/image" Target="../media/image710.png"/><Relationship Id="rId9" Type="http://schemas.openxmlformats.org/officeDocument/2006/relationships/image" Target="../media/image766.png"/><Relationship Id="rId14" Type="http://schemas.openxmlformats.org/officeDocument/2006/relationships/image" Target="../media/image771.png"/><Relationship Id="rId22" Type="http://schemas.openxmlformats.org/officeDocument/2006/relationships/image" Target="../media/image77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3.png"/><Relationship Id="rId7" Type="http://schemas.openxmlformats.org/officeDocument/2006/relationships/image" Target="../media/image712.png"/><Relationship Id="rId12" Type="http://schemas.openxmlformats.org/officeDocument/2006/relationships/image" Target="../media/image7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1.png"/><Relationship Id="rId11" Type="http://schemas.openxmlformats.org/officeDocument/2006/relationships/image" Target="../media/image785.png"/><Relationship Id="rId10" Type="http://schemas.openxmlformats.org/officeDocument/2006/relationships/image" Target="../media/image2.png"/><Relationship Id="rId9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20.png"/><Relationship Id="rId13" Type="http://schemas.openxmlformats.org/officeDocument/2006/relationships/image" Target="../media/image789.png"/><Relationship Id="rId18" Type="http://schemas.openxmlformats.org/officeDocument/2006/relationships/image" Target="../media/image794.png"/><Relationship Id="rId7" Type="http://schemas.openxmlformats.org/officeDocument/2006/relationships/image" Target="../media/image713.png"/><Relationship Id="rId12" Type="http://schemas.openxmlformats.org/officeDocument/2006/relationships/image" Target="../media/image788.png"/><Relationship Id="rId17" Type="http://schemas.openxmlformats.org/officeDocument/2006/relationships/image" Target="../media/image793.png"/><Relationship Id="rId16" Type="http://schemas.openxmlformats.org/officeDocument/2006/relationships/image" Target="../media/image7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11" Type="http://schemas.openxmlformats.org/officeDocument/2006/relationships/image" Target="../media/image787.png"/><Relationship Id="rId5" Type="http://schemas.openxmlformats.org/officeDocument/2006/relationships/image" Target="../media/image711.png"/><Relationship Id="rId15" Type="http://schemas.openxmlformats.org/officeDocument/2006/relationships/image" Target="../media/image791.png"/><Relationship Id="rId10" Type="http://schemas.openxmlformats.org/officeDocument/2006/relationships/image" Target="../media/image786.png"/><Relationship Id="rId9" Type="http://schemas.openxmlformats.org/officeDocument/2006/relationships/image" Target="../media/image785.png"/><Relationship Id="rId14" Type="http://schemas.openxmlformats.org/officeDocument/2006/relationships/image" Target="../media/image79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30.png"/><Relationship Id="rId13" Type="http://schemas.openxmlformats.org/officeDocument/2006/relationships/image" Target="../media/image799.png"/><Relationship Id="rId18" Type="http://schemas.openxmlformats.org/officeDocument/2006/relationships/image" Target="../media/image804.png"/><Relationship Id="rId3" Type="http://schemas.openxmlformats.org/officeDocument/2006/relationships/image" Target="../media/image709.png"/><Relationship Id="rId21" Type="http://schemas.openxmlformats.org/officeDocument/2006/relationships/image" Target="../media/image807.png"/><Relationship Id="rId7" Type="http://schemas.openxmlformats.org/officeDocument/2006/relationships/image" Target="../media/image713.png"/><Relationship Id="rId12" Type="http://schemas.openxmlformats.org/officeDocument/2006/relationships/image" Target="../media/image798.png"/><Relationship Id="rId17" Type="http://schemas.openxmlformats.org/officeDocument/2006/relationships/image" Target="../media/image803.png"/><Relationship Id="rId2" Type="http://schemas.openxmlformats.org/officeDocument/2006/relationships/image" Target="../media/image708.png"/><Relationship Id="rId16" Type="http://schemas.openxmlformats.org/officeDocument/2006/relationships/image" Target="../media/image802.png"/><Relationship Id="rId20" Type="http://schemas.openxmlformats.org/officeDocument/2006/relationships/image" Target="../media/image8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11" Type="http://schemas.openxmlformats.org/officeDocument/2006/relationships/image" Target="../media/image797.png"/><Relationship Id="rId5" Type="http://schemas.openxmlformats.org/officeDocument/2006/relationships/image" Target="../media/image711.png"/><Relationship Id="rId15" Type="http://schemas.openxmlformats.org/officeDocument/2006/relationships/image" Target="../media/image801.png"/><Relationship Id="rId10" Type="http://schemas.openxmlformats.org/officeDocument/2006/relationships/image" Target="../media/image796.png"/><Relationship Id="rId19" Type="http://schemas.openxmlformats.org/officeDocument/2006/relationships/image" Target="../media/image805.png"/><Relationship Id="rId4" Type="http://schemas.openxmlformats.org/officeDocument/2006/relationships/image" Target="../media/image710.png"/><Relationship Id="rId9" Type="http://schemas.openxmlformats.org/officeDocument/2006/relationships/image" Target="../media/image795.png"/><Relationship Id="rId14" Type="http://schemas.openxmlformats.org/officeDocument/2006/relationships/image" Target="../media/image800.png"/><Relationship Id="rId22" Type="http://schemas.openxmlformats.org/officeDocument/2006/relationships/image" Target="../media/image80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30.png"/><Relationship Id="rId13" Type="http://schemas.openxmlformats.org/officeDocument/2006/relationships/image" Target="../media/image802.png"/><Relationship Id="rId18" Type="http://schemas.openxmlformats.org/officeDocument/2006/relationships/image" Target="../media/image814.png"/><Relationship Id="rId3" Type="http://schemas.openxmlformats.org/officeDocument/2006/relationships/image" Target="../media/image709.png"/><Relationship Id="rId21" Type="http://schemas.openxmlformats.org/officeDocument/2006/relationships/image" Target="../media/image817.png"/><Relationship Id="rId7" Type="http://schemas.openxmlformats.org/officeDocument/2006/relationships/image" Target="../media/image713.png"/><Relationship Id="rId12" Type="http://schemas.openxmlformats.org/officeDocument/2006/relationships/image" Target="../media/image800.png"/><Relationship Id="rId17" Type="http://schemas.openxmlformats.org/officeDocument/2006/relationships/image" Target="../media/image813.png"/><Relationship Id="rId2" Type="http://schemas.openxmlformats.org/officeDocument/2006/relationships/image" Target="../media/image708.png"/><Relationship Id="rId16" Type="http://schemas.openxmlformats.org/officeDocument/2006/relationships/image" Target="../media/image812.png"/><Relationship Id="rId20" Type="http://schemas.openxmlformats.org/officeDocument/2006/relationships/image" Target="../media/image8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11" Type="http://schemas.openxmlformats.org/officeDocument/2006/relationships/image" Target="../media/image810.png"/><Relationship Id="rId5" Type="http://schemas.openxmlformats.org/officeDocument/2006/relationships/image" Target="../media/image711.png"/><Relationship Id="rId15" Type="http://schemas.openxmlformats.org/officeDocument/2006/relationships/image" Target="../media/image807.png"/><Relationship Id="rId10" Type="http://schemas.openxmlformats.org/officeDocument/2006/relationships/image" Target="../media/image809.png"/><Relationship Id="rId19" Type="http://schemas.openxmlformats.org/officeDocument/2006/relationships/image" Target="../media/image815.png"/><Relationship Id="rId4" Type="http://schemas.openxmlformats.org/officeDocument/2006/relationships/image" Target="../media/image710.png"/><Relationship Id="rId9" Type="http://schemas.openxmlformats.org/officeDocument/2006/relationships/image" Target="../media/image797.png"/><Relationship Id="rId14" Type="http://schemas.openxmlformats.org/officeDocument/2006/relationships/image" Target="../media/image81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40.png"/><Relationship Id="rId13" Type="http://schemas.openxmlformats.org/officeDocument/2006/relationships/image" Target="../media/image822.png"/><Relationship Id="rId18" Type="http://schemas.openxmlformats.org/officeDocument/2006/relationships/image" Target="../media/image827.png"/><Relationship Id="rId3" Type="http://schemas.openxmlformats.org/officeDocument/2006/relationships/image" Target="../media/image709.png"/><Relationship Id="rId21" Type="http://schemas.openxmlformats.org/officeDocument/2006/relationships/image" Target="../media/image830.png"/><Relationship Id="rId7" Type="http://schemas.openxmlformats.org/officeDocument/2006/relationships/image" Target="../media/image713.png"/><Relationship Id="rId12" Type="http://schemas.openxmlformats.org/officeDocument/2006/relationships/image" Target="../media/image821.png"/><Relationship Id="rId17" Type="http://schemas.openxmlformats.org/officeDocument/2006/relationships/image" Target="../media/image826.png"/><Relationship Id="rId25" Type="http://schemas.openxmlformats.org/officeDocument/2006/relationships/image" Target="../media/image834.png"/><Relationship Id="rId2" Type="http://schemas.openxmlformats.org/officeDocument/2006/relationships/image" Target="../media/image708.png"/><Relationship Id="rId16" Type="http://schemas.openxmlformats.org/officeDocument/2006/relationships/image" Target="../media/image825.png"/><Relationship Id="rId20" Type="http://schemas.openxmlformats.org/officeDocument/2006/relationships/image" Target="../media/image8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11" Type="http://schemas.openxmlformats.org/officeDocument/2006/relationships/image" Target="../media/image820.png"/><Relationship Id="rId24" Type="http://schemas.openxmlformats.org/officeDocument/2006/relationships/image" Target="../media/image833.png"/><Relationship Id="rId5" Type="http://schemas.openxmlformats.org/officeDocument/2006/relationships/image" Target="../media/image711.png"/><Relationship Id="rId15" Type="http://schemas.openxmlformats.org/officeDocument/2006/relationships/image" Target="../media/image824.png"/><Relationship Id="rId23" Type="http://schemas.openxmlformats.org/officeDocument/2006/relationships/image" Target="../media/image832.png"/><Relationship Id="rId10" Type="http://schemas.openxmlformats.org/officeDocument/2006/relationships/image" Target="../media/image819.png"/><Relationship Id="rId19" Type="http://schemas.openxmlformats.org/officeDocument/2006/relationships/image" Target="../media/image828.png"/><Relationship Id="rId4" Type="http://schemas.openxmlformats.org/officeDocument/2006/relationships/image" Target="../media/image710.png"/><Relationship Id="rId9" Type="http://schemas.openxmlformats.org/officeDocument/2006/relationships/image" Target="../media/image818.png"/><Relationship Id="rId14" Type="http://schemas.openxmlformats.org/officeDocument/2006/relationships/image" Target="../media/image823.png"/><Relationship Id="rId22" Type="http://schemas.openxmlformats.org/officeDocument/2006/relationships/image" Target="../media/image83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40.png"/><Relationship Id="rId13" Type="http://schemas.openxmlformats.org/officeDocument/2006/relationships/image" Target="../media/image838.png"/><Relationship Id="rId18" Type="http://schemas.openxmlformats.org/officeDocument/2006/relationships/image" Target="../media/image843.png"/><Relationship Id="rId3" Type="http://schemas.openxmlformats.org/officeDocument/2006/relationships/image" Target="../media/image709.png"/><Relationship Id="rId21" Type="http://schemas.openxmlformats.org/officeDocument/2006/relationships/image" Target="../media/image846.png"/><Relationship Id="rId7" Type="http://schemas.openxmlformats.org/officeDocument/2006/relationships/image" Target="../media/image713.png"/><Relationship Id="rId12" Type="http://schemas.openxmlformats.org/officeDocument/2006/relationships/image" Target="../media/image3.png"/><Relationship Id="rId17" Type="http://schemas.openxmlformats.org/officeDocument/2006/relationships/image" Target="../media/image842.png"/><Relationship Id="rId2" Type="http://schemas.openxmlformats.org/officeDocument/2006/relationships/image" Target="../media/image708.png"/><Relationship Id="rId16" Type="http://schemas.openxmlformats.org/officeDocument/2006/relationships/image" Target="../media/image841.png"/><Relationship Id="rId20" Type="http://schemas.openxmlformats.org/officeDocument/2006/relationships/image" Target="../media/image8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11" Type="http://schemas.openxmlformats.org/officeDocument/2006/relationships/image" Target="../media/image836.png"/><Relationship Id="rId5" Type="http://schemas.openxmlformats.org/officeDocument/2006/relationships/image" Target="../media/image711.png"/><Relationship Id="rId15" Type="http://schemas.openxmlformats.org/officeDocument/2006/relationships/image" Target="../media/image840.png"/><Relationship Id="rId23" Type="http://schemas.openxmlformats.org/officeDocument/2006/relationships/image" Target="../media/image848.png"/><Relationship Id="rId10" Type="http://schemas.openxmlformats.org/officeDocument/2006/relationships/image" Target="../media/image835.png"/><Relationship Id="rId19" Type="http://schemas.openxmlformats.org/officeDocument/2006/relationships/image" Target="../media/image844.png"/><Relationship Id="rId4" Type="http://schemas.openxmlformats.org/officeDocument/2006/relationships/image" Target="../media/image710.png"/><Relationship Id="rId9" Type="http://schemas.openxmlformats.org/officeDocument/2006/relationships/image" Target="../media/image818.png"/><Relationship Id="rId14" Type="http://schemas.openxmlformats.org/officeDocument/2006/relationships/image" Target="../media/image839.png"/><Relationship Id="rId22" Type="http://schemas.openxmlformats.org/officeDocument/2006/relationships/image" Target="../media/image84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9.png"/><Relationship Id="rId13" Type="http://schemas.openxmlformats.org/officeDocument/2006/relationships/image" Target="../media/image854.png"/><Relationship Id="rId18" Type="http://schemas.openxmlformats.org/officeDocument/2006/relationships/image" Target="../media/image859.png"/><Relationship Id="rId21" Type="http://schemas.openxmlformats.org/officeDocument/2006/relationships/image" Target="../media/image862.png"/><Relationship Id="rId7" Type="http://schemas.openxmlformats.org/officeDocument/2006/relationships/image" Target="../media/image713.png"/><Relationship Id="rId12" Type="http://schemas.openxmlformats.org/officeDocument/2006/relationships/image" Target="../media/image853.png"/><Relationship Id="rId17" Type="http://schemas.openxmlformats.org/officeDocument/2006/relationships/image" Target="../media/image858.png"/><Relationship Id="rId25" Type="http://schemas.openxmlformats.org/officeDocument/2006/relationships/image" Target="../media/image866.png"/><Relationship Id="rId16" Type="http://schemas.openxmlformats.org/officeDocument/2006/relationships/image" Target="../media/image857.png"/><Relationship Id="rId20" Type="http://schemas.openxmlformats.org/officeDocument/2006/relationships/image" Target="../media/image8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11" Type="http://schemas.openxmlformats.org/officeDocument/2006/relationships/image" Target="../media/image852.png"/><Relationship Id="rId24" Type="http://schemas.openxmlformats.org/officeDocument/2006/relationships/image" Target="../media/image865.png"/><Relationship Id="rId5" Type="http://schemas.openxmlformats.org/officeDocument/2006/relationships/image" Target="../media/image711.png"/><Relationship Id="rId15" Type="http://schemas.openxmlformats.org/officeDocument/2006/relationships/image" Target="../media/image856.png"/><Relationship Id="rId23" Type="http://schemas.openxmlformats.org/officeDocument/2006/relationships/image" Target="../media/image864.png"/><Relationship Id="rId10" Type="http://schemas.openxmlformats.org/officeDocument/2006/relationships/image" Target="../media/image851.png"/><Relationship Id="rId19" Type="http://schemas.openxmlformats.org/officeDocument/2006/relationships/image" Target="../media/image860.png"/><Relationship Id="rId9" Type="http://schemas.openxmlformats.org/officeDocument/2006/relationships/image" Target="../media/image850.png"/><Relationship Id="rId14" Type="http://schemas.openxmlformats.org/officeDocument/2006/relationships/image" Target="../media/image855.png"/><Relationship Id="rId22" Type="http://schemas.openxmlformats.org/officeDocument/2006/relationships/image" Target="../media/image86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3.png"/><Relationship Id="rId13" Type="http://schemas.openxmlformats.org/officeDocument/2006/relationships/image" Target="../media/image872.png"/><Relationship Id="rId18" Type="http://schemas.openxmlformats.org/officeDocument/2006/relationships/image" Target="../media/image877.png"/><Relationship Id="rId3" Type="http://schemas.openxmlformats.org/officeDocument/2006/relationships/image" Target="../media/image708.png"/><Relationship Id="rId7" Type="http://schemas.openxmlformats.org/officeDocument/2006/relationships/image" Target="../media/image712.png"/><Relationship Id="rId12" Type="http://schemas.openxmlformats.org/officeDocument/2006/relationships/image" Target="../media/image871.png"/><Relationship Id="rId17" Type="http://schemas.openxmlformats.org/officeDocument/2006/relationships/image" Target="../media/image876.png"/><Relationship Id="rId2" Type="http://schemas.openxmlformats.org/officeDocument/2006/relationships/image" Target="../media/image867.png"/><Relationship Id="rId16" Type="http://schemas.openxmlformats.org/officeDocument/2006/relationships/image" Target="../media/image875.png"/><Relationship Id="rId20" Type="http://schemas.openxmlformats.org/officeDocument/2006/relationships/image" Target="../media/image8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1.png"/><Relationship Id="rId11" Type="http://schemas.openxmlformats.org/officeDocument/2006/relationships/image" Target="../media/image870.png"/><Relationship Id="rId5" Type="http://schemas.openxmlformats.org/officeDocument/2006/relationships/image" Target="../media/image710.png"/><Relationship Id="rId15" Type="http://schemas.openxmlformats.org/officeDocument/2006/relationships/image" Target="../media/image874.png"/><Relationship Id="rId10" Type="http://schemas.openxmlformats.org/officeDocument/2006/relationships/image" Target="../media/image869.png"/><Relationship Id="rId19" Type="http://schemas.openxmlformats.org/officeDocument/2006/relationships/image" Target="../media/image878.png"/><Relationship Id="rId4" Type="http://schemas.openxmlformats.org/officeDocument/2006/relationships/image" Target="../media/image709.png"/><Relationship Id="rId9" Type="http://schemas.openxmlformats.org/officeDocument/2006/relationships/image" Target="../media/image868.png"/><Relationship Id="rId14" Type="http://schemas.openxmlformats.org/officeDocument/2006/relationships/image" Target="../media/image87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3.png"/><Relationship Id="rId13" Type="http://schemas.openxmlformats.org/officeDocument/2006/relationships/image" Target="../media/image883.png"/><Relationship Id="rId18" Type="http://schemas.openxmlformats.org/officeDocument/2006/relationships/image" Target="../media/image888.png"/><Relationship Id="rId3" Type="http://schemas.openxmlformats.org/officeDocument/2006/relationships/image" Target="../media/image708.png"/><Relationship Id="rId7" Type="http://schemas.openxmlformats.org/officeDocument/2006/relationships/image" Target="../media/image712.png"/><Relationship Id="rId12" Type="http://schemas.openxmlformats.org/officeDocument/2006/relationships/image" Target="../media/image882.png"/><Relationship Id="rId17" Type="http://schemas.openxmlformats.org/officeDocument/2006/relationships/image" Target="../media/image887.png"/><Relationship Id="rId2" Type="http://schemas.openxmlformats.org/officeDocument/2006/relationships/image" Target="../media/image867.png"/><Relationship Id="rId16" Type="http://schemas.openxmlformats.org/officeDocument/2006/relationships/image" Target="../media/image886.png"/><Relationship Id="rId20" Type="http://schemas.openxmlformats.org/officeDocument/2006/relationships/image" Target="../media/image8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1.png"/><Relationship Id="rId11" Type="http://schemas.openxmlformats.org/officeDocument/2006/relationships/image" Target="../media/image881.png"/><Relationship Id="rId5" Type="http://schemas.openxmlformats.org/officeDocument/2006/relationships/image" Target="../media/image710.png"/><Relationship Id="rId15" Type="http://schemas.openxmlformats.org/officeDocument/2006/relationships/image" Target="../media/image885.png"/><Relationship Id="rId10" Type="http://schemas.openxmlformats.org/officeDocument/2006/relationships/image" Target="../media/image880.png"/><Relationship Id="rId19" Type="http://schemas.openxmlformats.org/officeDocument/2006/relationships/image" Target="../media/image889.png"/><Relationship Id="rId4" Type="http://schemas.openxmlformats.org/officeDocument/2006/relationships/image" Target="../media/image709.png"/><Relationship Id="rId9" Type="http://schemas.openxmlformats.org/officeDocument/2006/relationships/image" Target="../media/image868.png"/><Relationship Id="rId14" Type="http://schemas.openxmlformats.org/officeDocument/2006/relationships/image" Target="../media/image88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9.png"/><Relationship Id="rId7" Type="http://schemas.openxmlformats.org/officeDocument/2006/relationships/image" Target="../media/image713.png"/><Relationship Id="rId2" Type="http://schemas.openxmlformats.org/officeDocument/2006/relationships/image" Target="../media/image7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5" Type="http://schemas.openxmlformats.org/officeDocument/2006/relationships/image" Target="../media/image711.png"/><Relationship Id="rId4" Type="http://schemas.openxmlformats.org/officeDocument/2006/relationships/image" Target="../media/image7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4.png"/><Relationship Id="rId3" Type="http://schemas.openxmlformats.org/officeDocument/2006/relationships/image" Target="../media/image709.png"/><Relationship Id="rId7" Type="http://schemas.openxmlformats.org/officeDocument/2006/relationships/image" Target="../media/image713.png"/><Relationship Id="rId2" Type="http://schemas.openxmlformats.org/officeDocument/2006/relationships/image" Target="../media/image7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11" Type="http://schemas.openxmlformats.org/officeDocument/2006/relationships/image" Target="../media/image717.png"/><Relationship Id="rId5" Type="http://schemas.openxmlformats.org/officeDocument/2006/relationships/image" Target="../media/image711.png"/><Relationship Id="rId10" Type="http://schemas.openxmlformats.org/officeDocument/2006/relationships/image" Target="../media/image716.png"/><Relationship Id="rId4" Type="http://schemas.openxmlformats.org/officeDocument/2006/relationships/image" Target="../media/image710.png"/><Relationship Id="rId9" Type="http://schemas.openxmlformats.org/officeDocument/2006/relationships/image" Target="../media/image7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8.png"/><Relationship Id="rId13" Type="http://schemas.openxmlformats.org/officeDocument/2006/relationships/image" Target="../media/image723.png"/><Relationship Id="rId18" Type="http://schemas.openxmlformats.org/officeDocument/2006/relationships/image" Target="../media/image728.png"/><Relationship Id="rId3" Type="http://schemas.openxmlformats.org/officeDocument/2006/relationships/image" Target="../media/image709.png"/><Relationship Id="rId7" Type="http://schemas.openxmlformats.org/officeDocument/2006/relationships/image" Target="../media/image713.png"/><Relationship Id="rId12" Type="http://schemas.openxmlformats.org/officeDocument/2006/relationships/image" Target="../media/image722.png"/><Relationship Id="rId17" Type="http://schemas.openxmlformats.org/officeDocument/2006/relationships/image" Target="../media/image727.png"/><Relationship Id="rId2" Type="http://schemas.openxmlformats.org/officeDocument/2006/relationships/image" Target="../media/image708.png"/><Relationship Id="rId16" Type="http://schemas.openxmlformats.org/officeDocument/2006/relationships/image" Target="../media/image7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11" Type="http://schemas.openxmlformats.org/officeDocument/2006/relationships/image" Target="../media/image721.png"/><Relationship Id="rId5" Type="http://schemas.openxmlformats.org/officeDocument/2006/relationships/image" Target="../media/image711.png"/><Relationship Id="rId15" Type="http://schemas.openxmlformats.org/officeDocument/2006/relationships/image" Target="../media/image725.png"/><Relationship Id="rId10" Type="http://schemas.openxmlformats.org/officeDocument/2006/relationships/image" Target="../media/image720.png"/><Relationship Id="rId4" Type="http://schemas.openxmlformats.org/officeDocument/2006/relationships/image" Target="../media/image710.png"/><Relationship Id="rId9" Type="http://schemas.openxmlformats.org/officeDocument/2006/relationships/image" Target="../media/image719.png"/><Relationship Id="rId14" Type="http://schemas.openxmlformats.org/officeDocument/2006/relationships/image" Target="../media/image7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3.png"/><Relationship Id="rId13" Type="http://schemas.openxmlformats.org/officeDocument/2006/relationships/image" Target="../media/image733.png"/><Relationship Id="rId3" Type="http://schemas.openxmlformats.org/officeDocument/2006/relationships/image" Target="../media/image708.png"/><Relationship Id="rId7" Type="http://schemas.openxmlformats.org/officeDocument/2006/relationships/image" Target="../media/image712.png"/><Relationship Id="rId12" Type="http://schemas.openxmlformats.org/officeDocument/2006/relationships/image" Target="../media/image732.png"/><Relationship Id="rId2" Type="http://schemas.openxmlformats.org/officeDocument/2006/relationships/image" Target="../media/image7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1.png"/><Relationship Id="rId11" Type="http://schemas.openxmlformats.org/officeDocument/2006/relationships/image" Target="../media/image731.png"/><Relationship Id="rId5" Type="http://schemas.openxmlformats.org/officeDocument/2006/relationships/image" Target="../media/image710.png"/><Relationship Id="rId15" Type="http://schemas.openxmlformats.org/officeDocument/2006/relationships/image" Target="../media/image735.png"/><Relationship Id="rId10" Type="http://schemas.openxmlformats.org/officeDocument/2006/relationships/image" Target="../media/image730.png"/><Relationship Id="rId4" Type="http://schemas.openxmlformats.org/officeDocument/2006/relationships/image" Target="../media/image709.png"/><Relationship Id="rId9" Type="http://schemas.openxmlformats.org/officeDocument/2006/relationships/image" Target="../media/image7160.png"/><Relationship Id="rId14" Type="http://schemas.openxmlformats.org/officeDocument/2006/relationships/image" Target="../media/image73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70.png"/><Relationship Id="rId13" Type="http://schemas.openxmlformats.org/officeDocument/2006/relationships/image" Target="../media/image740.png"/><Relationship Id="rId3" Type="http://schemas.openxmlformats.org/officeDocument/2006/relationships/image" Target="../media/image709.png"/><Relationship Id="rId7" Type="http://schemas.openxmlformats.org/officeDocument/2006/relationships/image" Target="../media/image713.png"/><Relationship Id="rId12" Type="http://schemas.openxmlformats.org/officeDocument/2006/relationships/image" Target="../media/image739.png"/><Relationship Id="rId2" Type="http://schemas.openxmlformats.org/officeDocument/2006/relationships/image" Target="../media/image7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11" Type="http://schemas.openxmlformats.org/officeDocument/2006/relationships/image" Target="../media/image738.png"/><Relationship Id="rId5" Type="http://schemas.openxmlformats.org/officeDocument/2006/relationships/image" Target="../media/image711.png"/><Relationship Id="rId10" Type="http://schemas.openxmlformats.org/officeDocument/2006/relationships/image" Target="../media/image737.png"/><Relationship Id="rId4" Type="http://schemas.openxmlformats.org/officeDocument/2006/relationships/image" Target="../media/image710.png"/><Relationship Id="rId9" Type="http://schemas.openxmlformats.org/officeDocument/2006/relationships/image" Target="../media/image73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80.png"/><Relationship Id="rId13" Type="http://schemas.openxmlformats.org/officeDocument/2006/relationships/image" Target="../media/image744.png"/><Relationship Id="rId18" Type="http://schemas.openxmlformats.org/officeDocument/2006/relationships/image" Target="../media/image749.png"/><Relationship Id="rId3" Type="http://schemas.openxmlformats.org/officeDocument/2006/relationships/image" Target="../media/image709.png"/><Relationship Id="rId7" Type="http://schemas.openxmlformats.org/officeDocument/2006/relationships/image" Target="../media/image713.png"/><Relationship Id="rId12" Type="http://schemas.openxmlformats.org/officeDocument/2006/relationships/image" Target="../media/image743.png"/><Relationship Id="rId17" Type="http://schemas.openxmlformats.org/officeDocument/2006/relationships/image" Target="../media/image748.png"/><Relationship Id="rId2" Type="http://schemas.openxmlformats.org/officeDocument/2006/relationships/image" Target="../media/image708.png"/><Relationship Id="rId16" Type="http://schemas.openxmlformats.org/officeDocument/2006/relationships/image" Target="../media/image7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11" Type="http://schemas.openxmlformats.org/officeDocument/2006/relationships/image" Target="../media/image742.png"/><Relationship Id="rId5" Type="http://schemas.openxmlformats.org/officeDocument/2006/relationships/image" Target="../media/image711.png"/><Relationship Id="rId15" Type="http://schemas.openxmlformats.org/officeDocument/2006/relationships/image" Target="../media/image746.png"/><Relationship Id="rId10" Type="http://schemas.openxmlformats.org/officeDocument/2006/relationships/image" Target="../media/image741.png"/><Relationship Id="rId19" Type="http://schemas.openxmlformats.org/officeDocument/2006/relationships/image" Target="../media/image750.png"/><Relationship Id="rId4" Type="http://schemas.openxmlformats.org/officeDocument/2006/relationships/image" Target="../media/image710.png"/><Relationship Id="rId9" Type="http://schemas.openxmlformats.org/officeDocument/2006/relationships/image" Target="../media/image7400.png"/><Relationship Id="rId14" Type="http://schemas.openxmlformats.org/officeDocument/2006/relationships/image" Target="../media/image74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90.png"/><Relationship Id="rId13" Type="http://schemas.openxmlformats.org/officeDocument/2006/relationships/image" Target="../media/image755.png"/><Relationship Id="rId3" Type="http://schemas.openxmlformats.org/officeDocument/2006/relationships/image" Target="../media/image709.png"/><Relationship Id="rId7" Type="http://schemas.openxmlformats.org/officeDocument/2006/relationships/image" Target="../media/image713.png"/><Relationship Id="rId12" Type="http://schemas.openxmlformats.org/officeDocument/2006/relationships/image" Target="../media/image754.png"/><Relationship Id="rId2" Type="http://schemas.openxmlformats.org/officeDocument/2006/relationships/image" Target="../media/image7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2.png"/><Relationship Id="rId11" Type="http://schemas.openxmlformats.org/officeDocument/2006/relationships/image" Target="../media/image753.png"/><Relationship Id="rId5" Type="http://schemas.openxmlformats.org/officeDocument/2006/relationships/image" Target="../media/image711.png"/><Relationship Id="rId10" Type="http://schemas.openxmlformats.org/officeDocument/2006/relationships/image" Target="../media/image752.png"/><Relationship Id="rId4" Type="http://schemas.openxmlformats.org/officeDocument/2006/relationships/image" Target="../media/image710.png"/><Relationship Id="rId9" Type="http://schemas.openxmlformats.org/officeDocument/2006/relationships/image" Target="../media/image751.png"/><Relationship Id="rId14" Type="http://schemas.openxmlformats.org/officeDocument/2006/relationships/image" Target="../media/image75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1163758" y="1251984"/>
            <a:ext cx="7008970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Hyperbolic </a:t>
            </a:r>
          </a:p>
          <a:p>
            <a:pPr algn="ctr"/>
            <a:r>
              <a:rPr lang="en-US" altLang="ja-JP" sz="9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Functions</a:t>
            </a:r>
            <a:endParaRPr lang="ja-JP" altLang="en-US" sz="80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29429" y="4600826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4A4AD615-2C27-4758-AD2C-82D46CA6F6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061317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integrate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Don’t forget – the definitions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sinh</m:t>
                        </m:r>
                      </m:fName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latin typeface="Cambria Math" panose="02040503050406030204" pitchFamily="18" charset="0"/>
                          </a:rPr>
                          <m:t>tanh</m:t>
                        </m:r>
                      </m:fName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can all be written using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4A4AD615-2C27-4758-AD2C-82D46CA6F6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061317" cy="4525963"/>
              </a:xfrm>
              <a:blipFill>
                <a:blip r:embed="rId2"/>
                <a:stretch>
                  <a:fillRect l="-398" t="-809" r="-29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3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4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5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6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7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8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1078631" y="2769833"/>
                <a:ext cx="1241943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631" y="2769833"/>
                <a:ext cx="1241943" cy="56509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FA2B305A-D0CF-444F-A476-745DE173E457}"/>
                  </a:ext>
                </a:extLst>
              </p:cNvPr>
              <p:cNvSpPr txBox="1"/>
              <p:nvPr/>
            </p:nvSpPr>
            <p:spPr>
              <a:xfrm>
                <a:off x="4391481" y="1475173"/>
                <a:ext cx="1241943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FA2B305A-D0CF-444F-A476-745DE173E4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481" y="1475173"/>
                <a:ext cx="1241943" cy="56509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B2C9CA68-FD87-40D0-B22B-87F8C7052ECE}"/>
                  </a:ext>
                </a:extLst>
              </p:cNvPr>
              <p:cNvSpPr txBox="1"/>
              <p:nvPr/>
            </p:nvSpPr>
            <p:spPr>
              <a:xfrm>
                <a:off x="4222806" y="2069978"/>
                <a:ext cx="1821653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B2C9CA68-FD87-40D0-B22B-87F8C7052E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2806" y="2069978"/>
                <a:ext cx="1821653" cy="56509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55910342-5CC7-4DAA-9E69-A823B2054500}"/>
                  </a:ext>
                </a:extLst>
              </p:cNvPr>
              <p:cNvSpPr txBox="1"/>
              <p:nvPr/>
            </p:nvSpPr>
            <p:spPr>
              <a:xfrm>
                <a:off x="4215408" y="2728406"/>
                <a:ext cx="1522276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55910342-5CC7-4DAA-9E69-A823B20545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5408" y="2728406"/>
                <a:ext cx="1522276" cy="56509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635D822-A328-48CE-87AA-99804E44F028}"/>
                  </a:ext>
                </a:extLst>
              </p:cNvPr>
              <p:cNvSpPr txBox="1"/>
              <p:nvPr/>
            </p:nvSpPr>
            <p:spPr>
              <a:xfrm>
                <a:off x="4199133" y="3404588"/>
                <a:ext cx="1625765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635D822-A328-48CE-87AA-99804E44F0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9133" y="3404588"/>
                <a:ext cx="1625765" cy="48404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45">
            <a:extLst>
              <a:ext uri="{FF2B5EF4-FFF2-40B4-BE49-F238E27FC236}">
                <a16:creationId xmlns:a16="http://schemas.microsoft.com/office/drawing/2014/main" id="{25B76617-B15A-4F88-AB52-47D8AB22D542}"/>
              </a:ext>
            </a:extLst>
          </p:cNvPr>
          <p:cNvSpPr>
            <a:spLocks/>
          </p:cNvSpPr>
          <p:nvPr/>
        </p:nvSpPr>
        <p:spPr bwMode="auto">
          <a:xfrm>
            <a:off x="6112274" y="1723747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74">
                <a:extLst>
                  <a:ext uri="{FF2B5EF4-FFF2-40B4-BE49-F238E27FC236}">
                    <a16:creationId xmlns:a16="http://schemas.microsoft.com/office/drawing/2014/main" id="{F36089B6-3B78-424D-AF6D-1EBDFDA95C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78858" y="1773632"/>
                <a:ext cx="2175029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Write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using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from earlier in the chapter</a:t>
                </a:r>
              </a:p>
            </p:txBody>
          </p:sp>
        </mc:Choice>
        <mc:Fallback xmlns="">
          <p:sp>
            <p:nvSpPr>
              <p:cNvPr id="17" name="Text Box 74">
                <a:extLst>
                  <a:ext uri="{FF2B5EF4-FFF2-40B4-BE49-F238E27FC236}">
                    <a16:creationId xmlns:a16="http://schemas.microsoft.com/office/drawing/2014/main" id="{F36089B6-3B78-424D-AF6D-1EBDFDA95C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78858" y="1773632"/>
                <a:ext cx="2175029" cy="461665"/>
              </a:xfrm>
              <a:prstGeom prst="rect">
                <a:avLst/>
              </a:prstGeom>
              <a:blipFill>
                <a:blip r:embed="rId14"/>
                <a:stretch>
                  <a:fillRect t="-1316"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45">
            <a:extLst>
              <a:ext uri="{FF2B5EF4-FFF2-40B4-BE49-F238E27FC236}">
                <a16:creationId xmlns:a16="http://schemas.microsoft.com/office/drawing/2014/main" id="{101BC38A-9F71-45D2-BE74-078885194261}"/>
              </a:ext>
            </a:extLst>
          </p:cNvPr>
          <p:cNvSpPr>
            <a:spLocks/>
          </p:cNvSpPr>
          <p:nvPr/>
        </p:nvSpPr>
        <p:spPr bwMode="auto">
          <a:xfrm>
            <a:off x="6069365" y="2346664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Arc 45">
            <a:extLst>
              <a:ext uri="{FF2B5EF4-FFF2-40B4-BE49-F238E27FC236}">
                <a16:creationId xmlns:a16="http://schemas.microsoft.com/office/drawing/2014/main" id="{BE81C20D-E74A-4B68-93B4-4605EE7C2F68}"/>
              </a:ext>
            </a:extLst>
          </p:cNvPr>
          <p:cNvSpPr>
            <a:spLocks/>
          </p:cNvSpPr>
          <p:nvPr/>
        </p:nvSpPr>
        <p:spPr bwMode="auto">
          <a:xfrm>
            <a:off x="5829668" y="3012489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74">
                <a:extLst>
                  <a:ext uri="{FF2B5EF4-FFF2-40B4-BE49-F238E27FC236}">
                    <a16:creationId xmlns:a16="http://schemas.microsoft.com/office/drawing/2014/main" id="{6D9CDFDD-50C3-478C-9C15-27B5C1403A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05491" y="2448334"/>
                <a:ext cx="2512381" cy="353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Simplify and </a:t>
                </a:r>
                <a:r>
                  <a:rPr lang="en-US" sz="1200" dirty="0" err="1">
                    <a:solidFill>
                      <a:srgbClr val="FF0000"/>
                    </a:solidFill>
                    <a:latin typeface="Comic Sans MS" pitchFamily="66" charset="0"/>
                  </a:rPr>
                  <a:t>factorise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out</a:t>
                </a:r>
              </a:p>
            </p:txBody>
          </p:sp>
        </mc:Choice>
        <mc:Fallback xmlns="">
          <p:sp>
            <p:nvSpPr>
              <p:cNvPr id="20" name="Text Box 74">
                <a:extLst>
                  <a:ext uri="{FF2B5EF4-FFF2-40B4-BE49-F238E27FC236}">
                    <a16:creationId xmlns:a16="http://schemas.microsoft.com/office/drawing/2014/main" id="{6D9CDFDD-50C3-478C-9C15-27B5C1403A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05491" y="2448334"/>
                <a:ext cx="2512381" cy="353110"/>
              </a:xfrm>
              <a:prstGeom prst="rect">
                <a:avLst/>
              </a:prstGeom>
              <a:blipFill>
                <a:blip r:embed="rId15"/>
                <a:stretch>
                  <a:fillRect b="-172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 Box 74">
            <a:extLst>
              <a:ext uri="{FF2B5EF4-FFF2-40B4-BE49-F238E27FC236}">
                <a16:creationId xmlns:a16="http://schemas.microsoft.com/office/drawing/2014/main" id="{7754AB3C-D6BC-45A2-9336-B0CB7A52E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407" y="3149670"/>
            <a:ext cx="11097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3D829584-096A-4252-9C97-BE0C7B1992EC}"/>
                  </a:ext>
                </a:extLst>
              </p:cNvPr>
              <p:cNvSpPr txBox="1"/>
              <p:nvPr/>
            </p:nvSpPr>
            <p:spPr>
              <a:xfrm>
                <a:off x="4225764" y="4079290"/>
                <a:ext cx="145539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3D829584-096A-4252-9C97-BE0C7B1992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764" y="4079290"/>
                <a:ext cx="1455398" cy="404726"/>
              </a:xfrm>
              <a:prstGeom prst="rect">
                <a:avLst/>
              </a:prstGeom>
              <a:blipFill>
                <a:blip r:embed="rId16"/>
                <a:stretch>
                  <a:fillRect l="-837" r="-837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74">
            <a:extLst>
              <a:ext uri="{FF2B5EF4-FFF2-40B4-BE49-F238E27FC236}">
                <a16:creationId xmlns:a16="http://schemas.microsoft.com/office/drawing/2014/main" id="{882574FD-4C82-4EFB-A372-346D28CFB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3753" y="3851006"/>
            <a:ext cx="110970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Arc 45">
            <a:extLst>
              <a:ext uri="{FF2B5EF4-FFF2-40B4-BE49-F238E27FC236}">
                <a16:creationId xmlns:a16="http://schemas.microsoft.com/office/drawing/2014/main" id="{07C2F881-F0C7-4981-94AB-269A03640D75}"/>
              </a:ext>
            </a:extLst>
          </p:cNvPr>
          <p:cNvSpPr>
            <a:spLocks/>
          </p:cNvSpPr>
          <p:nvPr/>
        </p:nvSpPr>
        <p:spPr bwMode="auto">
          <a:xfrm>
            <a:off x="5811912" y="3696069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38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/>
      <p:bldP spid="21" grpId="0"/>
      <p:bldP spid="22" grpId="0"/>
      <p:bldP spid="23" grpId="0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By using an appropriate substitution, find: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can use the following idea…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2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3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4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847812" y="2947386"/>
                <a:ext cx="1734899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812" y="2947386"/>
                <a:ext cx="1734899" cy="56509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D26569D7-7E54-43FB-9A65-CC4BEB19D9C6}"/>
                  </a:ext>
                </a:extLst>
              </p:cNvPr>
              <p:cNvSpPr txBox="1"/>
              <p:nvPr/>
            </p:nvSpPr>
            <p:spPr>
              <a:xfrm>
                <a:off x="883327" y="4039339"/>
                <a:ext cx="167007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D26569D7-7E54-43FB-9A65-CC4BEB19D9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327" y="4039339"/>
                <a:ext cx="1670073" cy="215444"/>
              </a:xfrm>
              <a:prstGeom prst="rect">
                <a:avLst/>
              </a:prstGeom>
              <a:blipFill>
                <a:blip r:embed="rId9"/>
                <a:stretch>
                  <a:fillRect l="-2190" r="-365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1F319D76-4F14-4AD1-BBA0-8CE5FB3EB407}"/>
                  </a:ext>
                </a:extLst>
              </p:cNvPr>
              <p:cNvSpPr txBox="1"/>
              <p:nvPr/>
            </p:nvSpPr>
            <p:spPr>
              <a:xfrm>
                <a:off x="608120" y="4465467"/>
                <a:ext cx="212718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𝑠𝑖𝑛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1F319D76-4F14-4AD1-BBA0-8CE5FB3EB4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120" y="4465467"/>
                <a:ext cx="2127185" cy="215444"/>
              </a:xfrm>
              <a:prstGeom prst="rect">
                <a:avLst/>
              </a:prstGeom>
              <a:blipFill>
                <a:blip r:embed="rId10"/>
                <a:stretch>
                  <a:fillRect l="-860" r="-287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526FCFE-9FE7-46A9-BA90-7864BE602721}"/>
                  </a:ext>
                </a:extLst>
              </p:cNvPr>
              <p:cNvSpPr txBox="1"/>
              <p:nvPr/>
            </p:nvSpPr>
            <p:spPr>
              <a:xfrm>
                <a:off x="458678" y="4857565"/>
                <a:ext cx="2140330" cy="2781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asinh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526FCFE-9FE7-46A9-BA90-7864BE6027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78" y="4857565"/>
                <a:ext cx="2140330" cy="278153"/>
              </a:xfrm>
              <a:prstGeom prst="rect">
                <a:avLst/>
              </a:prstGeom>
              <a:blipFill>
                <a:blip r:embed="rId11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45">
            <a:extLst>
              <a:ext uri="{FF2B5EF4-FFF2-40B4-BE49-F238E27FC236}">
                <a16:creationId xmlns:a16="http://schemas.microsoft.com/office/drawing/2014/main" id="{DF91F0FA-C7CC-46A3-B8BE-00B4DC1A5187}"/>
              </a:ext>
            </a:extLst>
          </p:cNvPr>
          <p:cNvSpPr>
            <a:spLocks/>
          </p:cNvSpPr>
          <p:nvPr/>
        </p:nvSpPr>
        <p:spPr bwMode="auto">
          <a:xfrm>
            <a:off x="2747639" y="4145872"/>
            <a:ext cx="155359" cy="443884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74">
                <a:extLst>
                  <a:ext uri="{FF2B5EF4-FFF2-40B4-BE49-F238E27FC236}">
                    <a16:creationId xmlns:a16="http://schemas.microsoft.com/office/drawing/2014/main" id="{C1BD9FE5-5403-45CD-81EC-697C607A3F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27537" y="4099583"/>
                <a:ext cx="856696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0000FF"/>
                    </a:solidFill>
                    <a:latin typeface="Comic Sans MS" pitchFamily="66" charset="0"/>
                  </a:rPr>
                  <a:t>Multiply all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2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Text Box 74">
                <a:extLst>
                  <a:ext uri="{FF2B5EF4-FFF2-40B4-BE49-F238E27FC236}">
                    <a16:creationId xmlns:a16="http://schemas.microsoft.com/office/drawing/2014/main" id="{C1BD9FE5-5403-45CD-81EC-697C607A3F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27537" y="4099583"/>
                <a:ext cx="856696" cy="461665"/>
              </a:xfrm>
              <a:prstGeom prst="rect">
                <a:avLst/>
              </a:prstGeom>
              <a:blipFill>
                <a:blip r:embed="rId12"/>
                <a:stretch>
                  <a:fillRect t="-1333" b="-10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45">
            <a:extLst>
              <a:ext uri="{FF2B5EF4-FFF2-40B4-BE49-F238E27FC236}">
                <a16:creationId xmlns:a16="http://schemas.microsoft.com/office/drawing/2014/main" id="{287AC52F-8BFE-40D5-911C-CB1304439E11}"/>
              </a:ext>
            </a:extLst>
          </p:cNvPr>
          <p:cNvSpPr>
            <a:spLocks/>
          </p:cNvSpPr>
          <p:nvPr/>
        </p:nvSpPr>
        <p:spPr bwMode="auto">
          <a:xfrm>
            <a:off x="2756517" y="4598633"/>
            <a:ext cx="155359" cy="443884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" name="Text Box 74">
            <a:extLst>
              <a:ext uri="{FF2B5EF4-FFF2-40B4-BE49-F238E27FC236}">
                <a16:creationId xmlns:a16="http://schemas.microsoft.com/office/drawing/2014/main" id="{375DE687-3696-4B28-A590-EDB86C429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6415" y="4596733"/>
            <a:ext cx="8566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Square root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B2473AA9-DAC9-4A59-8564-EAC68F777C67}"/>
                  </a:ext>
                </a:extLst>
              </p:cNvPr>
              <p:cNvSpPr txBox="1"/>
              <p:nvPr/>
            </p:nvSpPr>
            <p:spPr>
              <a:xfrm>
                <a:off x="4542402" y="1608338"/>
                <a:ext cx="1198340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B2473AA9-DAC9-4A59-8564-EAC68F777C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2402" y="1608338"/>
                <a:ext cx="1198340" cy="56509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DD22DE48-F5E3-484E-ACC8-91421E11839F}"/>
                  </a:ext>
                </a:extLst>
              </p:cNvPr>
              <p:cNvSpPr txBox="1"/>
              <p:nvPr/>
            </p:nvSpPr>
            <p:spPr>
              <a:xfrm>
                <a:off x="4320460" y="2309675"/>
                <a:ext cx="2603726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GB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unc>
                                            <m:funcPr>
                                              <m:ctrlPr>
                                                <a:rPr lang="en-US" sz="14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1400" b="0" i="0" smtClean="0">
                                                  <a:latin typeface="Cambria Math" panose="02040503050406030204" pitchFamily="18" charset="0"/>
                                                </a:rPr>
                                                <m:t>acosh</m:t>
                                              </m:r>
                                            </m:fName>
                                            <m:e>
                                              <m:r>
                                                <a:rPr lang="en-US" sz="1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𝑢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asinh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DD22DE48-F5E3-484E-ACC8-91421E1183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0460" y="2309675"/>
                <a:ext cx="2603726" cy="56509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45">
            <a:extLst>
              <a:ext uri="{FF2B5EF4-FFF2-40B4-BE49-F238E27FC236}">
                <a16:creationId xmlns:a16="http://schemas.microsoft.com/office/drawing/2014/main" id="{3411C73F-441B-432A-9348-4CC4D4640F99}"/>
              </a:ext>
            </a:extLst>
          </p:cNvPr>
          <p:cNvSpPr>
            <a:spLocks/>
          </p:cNvSpPr>
          <p:nvPr/>
        </p:nvSpPr>
        <p:spPr bwMode="auto">
          <a:xfrm>
            <a:off x="7000040" y="1936811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74">
                <a:extLst>
                  <a:ext uri="{FF2B5EF4-FFF2-40B4-BE49-F238E27FC236}">
                    <a16:creationId xmlns:a16="http://schemas.microsoft.com/office/drawing/2014/main" id="{218DEBFA-FA55-42D3-9B59-B4405F358F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19892" y="1826898"/>
                <a:ext cx="1402671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acosh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Text Box 74">
                <a:extLst>
                  <a:ext uri="{FF2B5EF4-FFF2-40B4-BE49-F238E27FC236}">
                    <a16:creationId xmlns:a16="http://schemas.microsoft.com/office/drawing/2014/main" id="{218DEBFA-FA55-42D3-9B59-B4405F358F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19892" y="1826898"/>
                <a:ext cx="1402671" cy="276999"/>
              </a:xfrm>
              <a:prstGeom prst="rect">
                <a:avLst/>
              </a:prstGeom>
              <a:blipFill>
                <a:blip r:embed="rId15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74">
                <a:extLst>
                  <a:ext uri="{FF2B5EF4-FFF2-40B4-BE49-F238E27FC236}">
                    <a16:creationId xmlns:a16="http://schemas.microsoft.com/office/drawing/2014/main" id="{D17344EC-194B-497C-8135-D627899F09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28770" y="2075474"/>
                <a:ext cx="1402671" cy="358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b="0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asinh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5" name="Text Box 74">
                <a:extLst>
                  <a:ext uri="{FF2B5EF4-FFF2-40B4-BE49-F238E27FC236}">
                    <a16:creationId xmlns:a16="http://schemas.microsoft.com/office/drawing/2014/main" id="{D17344EC-194B-497C-8135-D627899F09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28770" y="2075474"/>
                <a:ext cx="1402671" cy="35836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74">
                <a:extLst>
                  <a:ext uri="{FF2B5EF4-FFF2-40B4-BE49-F238E27FC236}">
                    <a16:creationId xmlns:a16="http://schemas.microsoft.com/office/drawing/2014/main" id="{FBF31F21-267C-4769-BDBF-7AC60DC2DC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46525" y="2412826"/>
                <a:ext cx="1553592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b="0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asinh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e>
                    </m:fun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Text Box 74">
                <a:extLst>
                  <a:ext uri="{FF2B5EF4-FFF2-40B4-BE49-F238E27FC236}">
                    <a16:creationId xmlns:a16="http://schemas.microsoft.com/office/drawing/2014/main" id="{FBF31F21-267C-4769-BDBF-7AC60DC2DC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6525" y="2412826"/>
                <a:ext cx="1553592" cy="276999"/>
              </a:xfrm>
              <a:prstGeom prst="rect">
                <a:avLst/>
              </a:prstGeom>
              <a:blipFill>
                <a:blip r:embed="rId17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169C759-C25B-4FBC-A684-68714A004B81}"/>
              </a:ext>
            </a:extLst>
          </p:cNvPr>
          <p:cNvSpPr/>
          <p:nvPr/>
        </p:nvSpPr>
        <p:spPr>
          <a:xfrm>
            <a:off x="470517" y="4838330"/>
            <a:ext cx="1340528" cy="3195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D2F202FF-797C-480B-9FFB-593DE0C7D63D}"/>
              </a:ext>
            </a:extLst>
          </p:cNvPr>
          <p:cNvSpPr/>
          <p:nvPr/>
        </p:nvSpPr>
        <p:spPr>
          <a:xfrm>
            <a:off x="995778" y="3197441"/>
            <a:ext cx="788633" cy="2648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400B4767-B96A-4681-ACEB-C2DBE53A6CEE}"/>
              </a:ext>
            </a:extLst>
          </p:cNvPr>
          <p:cNvSpPr/>
          <p:nvPr/>
        </p:nvSpPr>
        <p:spPr>
          <a:xfrm>
            <a:off x="4814655" y="1885026"/>
            <a:ext cx="236739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10DFE1E0-D24F-4ACB-B763-E62F5B8554F1}"/>
              </a:ext>
            </a:extLst>
          </p:cNvPr>
          <p:cNvSpPr/>
          <p:nvPr/>
        </p:nvSpPr>
        <p:spPr>
          <a:xfrm>
            <a:off x="7550456" y="1842117"/>
            <a:ext cx="847819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78B3C3C3-A2EE-47C6-9558-EB13AB31778E}"/>
              </a:ext>
            </a:extLst>
          </p:cNvPr>
          <p:cNvSpPr/>
          <p:nvPr/>
        </p:nvSpPr>
        <p:spPr>
          <a:xfrm>
            <a:off x="4835369" y="2607076"/>
            <a:ext cx="828585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8882A71-A530-4135-A075-267914B9FCE1}"/>
              </a:ext>
            </a:extLst>
          </p:cNvPr>
          <p:cNvSpPr/>
          <p:nvPr/>
        </p:nvSpPr>
        <p:spPr>
          <a:xfrm>
            <a:off x="5476042" y="1729666"/>
            <a:ext cx="312200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329066-C7E1-4E5A-BFC3-110D52DD8B45}"/>
              </a:ext>
            </a:extLst>
          </p:cNvPr>
          <p:cNvSpPr/>
          <p:nvPr/>
        </p:nvSpPr>
        <p:spPr>
          <a:xfrm>
            <a:off x="7457241" y="2414726"/>
            <a:ext cx="1118587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45">
            <a:extLst>
              <a:ext uri="{FF2B5EF4-FFF2-40B4-BE49-F238E27FC236}">
                <a16:creationId xmlns:a16="http://schemas.microsoft.com/office/drawing/2014/main" id="{BD64BBC6-0884-48BE-99E9-19B2A0F43C97}"/>
              </a:ext>
            </a:extLst>
          </p:cNvPr>
          <p:cNvSpPr>
            <a:spLocks/>
          </p:cNvSpPr>
          <p:nvPr/>
        </p:nvSpPr>
        <p:spPr bwMode="auto">
          <a:xfrm>
            <a:off x="7010397" y="2612994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36866B74-657E-45C0-895D-32983D0925C3}"/>
                  </a:ext>
                </a:extLst>
              </p:cNvPr>
              <p:cNvSpPr txBox="1"/>
              <p:nvPr/>
            </p:nvSpPr>
            <p:spPr>
              <a:xfrm>
                <a:off x="4321940" y="2994735"/>
                <a:ext cx="2518125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𝑐𝑜𝑠h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asinh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36866B74-657E-45C0-895D-32983D0925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940" y="2994735"/>
                <a:ext cx="2518125" cy="56509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C20E19B2-9A03-4E5E-A57E-4B850065C31E}"/>
                  </a:ext>
                </a:extLst>
              </p:cNvPr>
              <p:cNvSpPr txBox="1"/>
              <p:nvPr/>
            </p:nvSpPr>
            <p:spPr>
              <a:xfrm>
                <a:off x="4286430" y="3660560"/>
                <a:ext cx="1874674" cy="5650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i="0" smtClean="0">
                                      <a:latin typeface="Cambria Math" panose="02040503050406030204" pitchFamily="18" charset="0"/>
                                    </a:rPr>
                                    <m:t>asinh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func>
                            </m:den>
                          </m:f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asinh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C20E19B2-9A03-4E5E-A57E-4B850065C3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430" y="3660560"/>
                <a:ext cx="1874674" cy="56509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8D5D95E-740B-48B8-ADA6-73C34D5A9284}"/>
                  </a:ext>
                </a:extLst>
              </p:cNvPr>
              <p:cNvSpPr txBox="1"/>
              <p:nvPr/>
            </p:nvSpPr>
            <p:spPr>
              <a:xfrm>
                <a:off x="4279032" y="4292356"/>
                <a:ext cx="843384" cy="5650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8D5D95E-740B-48B8-ADA6-73C34D5A92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9032" y="4292356"/>
                <a:ext cx="843384" cy="56509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E50DFF16-7D6E-4CE1-8F36-FC0A85A30E73}"/>
                  </a:ext>
                </a:extLst>
              </p:cNvPr>
              <p:cNvSpPr txBox="1"/>
              <p:nvPr/>
            </p:nvSpPr>
            <p:spPr>
              <a:xfrm>
                <a:off x="4227246" y="5012929"/>
                <a:ext cx="84338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E50DFF16-7D6E-4CE1-8F36-FC0A85A30E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7246" y="5012929"/>
                <a:ext cx="843384" cy="215444"/>
              </a:xfrm>
              <a:prstGeom prst="rect">
                <a:avLst/>
              </a:prstGeom>
              <a:blipFill>
                <a:blip r:embed="rId21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8FA2557F-FB34-491E-A6BD-7038AB1016C6}"/>
                  </a:ext>
                </a:extLst>
              </p:cNvPr>
              <p:cNvSpPr txBox="1"/>
              <p:nvPr/>
            </p:nvSpPr>
            <p:spPr>
              <a:xfrm>
                <a:off x="4308625" y="5547069"/>
                <a:ext cx="1426350" cy="3675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𝑎𝑟𝑐𝑜𝑠h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8FA2557F-FB34-491E-A6BD-7038AB1016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625" y="5547069"/>
                <a:ext cx="1426350" cy="367537"/>
              </a:xfrm>
              <a:prstGeom prst="rect">
                <a:avLst/>
              </a:prstGeom>
              <a:blipFill>
                <a:blip r:embed="rId22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5">
            <a:extLst>
              <a:ext uri="{FF2B5EF4-FFF2-40B4-BE49-F238E27FC236}">
                <a16:creationId xmlns:a16="http://schemas.microsoft.com/office/drawing/2014/main" id="{F3B76CDE-53C3-4BC0-B8F6-A0716DF56795}"/>
              </a:ext>
            </a:extLst>
          </p:cNvPr>
          <p:cNvSpPr>
            <a:spLocks/>
          </p:cNvSpPr>
          <p:nvPr/>
        </p:nvSpPr>
        <p:spPr bwMode="auto">
          <a:xfrm>
            <a:off x="6923100" y="3262543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2" name="Arc 45">
            <a:extLst>
              <a:ext uri="{FF2B5EF4-FFF2-40B4-BE49-F238E27FC236}">
                <a16:creationId xmlns:a16="http://schemas.microsoft.com/office/drawing/2014/main" id="{2DE4451B-C572-45F0-AA8D-1526D0534813}"/>
              </a:ext>
            </a:extLst>
          </p:cNvPr>
          <p:cNvSpPr>
            <a:spLocks/>
          </p:cNvSpPr>
          <p:nvPr/>
        </p:nvSpPr>
        <p:spPr bwMode="auto">
          <a:xfrm>
            <a:off x="6141865" y="3901735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Arc 45">
            <a:extLst>
              <a:ext uri="{FF2B5EF4-FFF2-40B4-BE49-F238E27FC236}">
                <a16:creationId xmlns:a16="http://schemas.microsoft.com/office/drawing/2014/main" id="{207F2F93-A93A-4CF9-82C4-27D0CB8209AA}"/>
              </a:ext>
            </a:extLst>
          </p:cNvPr>
          <p:cNvSpPr>
            <a:spLocks/>
          </p:cNvSpPr>
          <p:nvPr/>
        </p:nvSpPr>
        <p:spPr bwMode="auto">
          <a:xfrm>
            <a:off x="5120933" y="4540927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Text Box 74">
            <a:extLst>
              <a:ext uri="{FF2B5EF4-FFF2-40B4-BE49-F238E27FC236}">
                <a16:creationId xmlns:a16="http://schemas.microsoft.com/office/drawing/2014/main" id="{754195FA-8C15-4186-81A7-54A152883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5861" y="2769413"/>
            <a:ext cx="173854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the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 Box 74">
            <a:extLst>
              <a:ext uri="{FF2B5EF4-FFF2-40B4-BE49-F238E27FC236}">
                <a16:creationId xmlns:a16="http://schemas.microsoft.com/office/drawing/2014/main" id="{44B40604-A61E-497A-AADE-7AF887C8E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0451" y="3257686"/>
            <a:ext cx="190721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using the expression we worked out before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Text Box 74">
            <a:extLst>
              <a:ext uri="{FF2B5EF4-FFF2-40B4-BE49-F238E27FC236}">
                <a16:creationId xmlns:a16="http://schemas.microsoft.com/office/drawing/2014/main" id="{8198A3D5-AE0A-4C50-B00C-6F301AFE9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9216" y="4065553"/>
            <a:ext cx="9306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1F4D536A-F9A5-4FF4-9750-4D6A5B8898CC}"/>
              </a:ext>
            </a:extLst>
          </p:cNvPr>
          <p:cNvCxnSpPr>
            <a:cxnSpLocks/>
          </p:cNvCxnSpPr>
          <p:nvPr/>
        </p:nvCxnSpPr>
        <p:spPr>
          <a:xfrm flipV="1">
            <a:off x="5282213" y="3835153"/>
            <a:ext cx="523783" cy="159798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E1112009-91C5-4C9B-B787-5043F1589531}"/>
              </a:ext>
            </a:extLst>
          </p:cNvPr>
          <p:cNvCxnSpPr>
            <a:cxnSpLocks/>
          </p:cNvCxnSpPr>
          <p:nvPr/>
        </p:nvCxnSpPr>
        <p:spPr>
          <a:xfrm flipV="1">
            <a:off x="4688889" y="3960920"/>
            <a:ext cx="523783" cy="159798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74">
            <a:extLst>
              <a:ext uri="{FF2B5EF4-FFF2-40B4-BE49-F238E27FC236}">
                <a16:creationId xmlns:a16="http://schemas.microsoft.com/office/drawing/2014/main" id="{5BEAB2BD-9F0D-4D0B-8821-7A70CE2E8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3695" y="4686990"/>
            <a:ext cx="9306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Arc 45">
            <a:extLst>
              <a:ext uri="{FF2B5EF4-FFF2-40B4-BE49-F238E27FC236}">
                <a16:creationId xmlns:a16="http://schemas.microsoft.com/office/drawing/2014/main" id="{89923695-986E-4D1D-87BA-636BFCCBD631}"/>
              </a:ext>
            </a:extLst>
          </p:cNvPr>
          <p:cNvSpPr>
            <a:spLocks/>
          </p:cNvSpPr>
          <p:nvPr/>
        </p:nvSpPr>
        <p:spPr bwMode="auto">
          <a:xfrm>
            <a:off x="5770483" y="5137211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74">
                <a:extLst>
                  <a:ext uri="{FF2B5EF4-FFF2-40B4-BE49-F238E27FC236}">
                    <a16:creationId xmlns:a16="http://schemas.microsoft.com/office/drawing/2014/main" id="{721142F1-9549-468A-96D5-4DF450D428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70957" y="4908930"/>
                <a:ext cx="1402671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acosh</m:t>
                          </m:r>
                        </m:fName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5" name="Text Box 74">
                <a:extLst>
                  <a:ext uri="{FF2B5EF4-FFF2-40B4-BE49-F238E27FC236}">
                    <a16:creationId xmlns:a16="http://schemas.microsoft.com/office/drawing/2014/main" id="{721142F1-9549-468A-96D5-4DF450D428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70957" y="4908930"/>
                <a:ext cx="1402671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 Box 74">
                <a:extLst>
                  <a:ext uri="{FF2B5EF4-FFF2-40B4-BE49-F238E27FC236}">
                    <a16:creationId xmlns:a16="http://schemas.microsoft.com/office/drawing/2014/main" id="{1238AD4E-CF37-4D33-9FEF-119A2A14BF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37792" y="5210770"/>
                <a:ext cx="1402671" cy="3394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171450" indent="-171450" algn="ctr" eaLnBrk="1" hangingPunct="1">
                  <a:spcBef>
                    <a:spcPct val="50000"/>
                  </a:spcBef>
                  <a:buFont typeface="Wingdings" panose="05000000000000000000" pitchFamily="2" charset="2"/>
                  <a:buChar char="à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cosh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𝑢</m:t>
                        </m:r>
                      </m:e>
                    </m:fun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 Box 74">
                <a:extLst>
                  <a:ext uri="{FF2B5EF4-FFF2-40B4-BE49-F238E27FC236}">
                    <a16:creationId xmlns:a16="http://schemas.microsoft.com/office/drawing/2014/main" id="{1238AD4E-CF37-4D33-9FEF-119A2A14BF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37792" y="5210770"/>
                <a:ext cx="1402671" cy="33945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74">
                <a:extLst>
                  <a:ext uri="{FF2B5EF4-FFF2-40B4-BE49-F238E27FC236}">
                    <a16:creationId xmlns:a16="http://schemas.microsoft.com/office/drawing/2014/main" id="{8EDA4281-302A-44AF-BD66-7A7A281926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58399" y="5539243"/>
                <a:ext cx="1402671" cy="3687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171450" indent="-171450" algn="ctr" eaLnBrk="1" hangingPunct="1">
                  <a:spcBef>
                    <a:spcPct val="50000"/>
                  </a:spcBef>
                  <a:buFont typeface="Wingdings" panose="05000000000000000000" pitchFamily="2" charset="2"/>
                  <a:buChar char="à"/>
                </a:pP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𝑎𝑟𝑐𝑜𝑠h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7" name="Text Box 74">
                <a:extLst>
                  <a:ext uri="{FF2B5EF4-FFF2-40B4-BE49-F238E27FC236}">
                    <a16:creationId xmlns:a16="http://schemas.microsoft.com/office/drawing/2014/main" id="{8EDA4281-302A-44AF-BD66-7A7A28192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58399" y="5539243"/>
                <a:ext cx="1402671" cy="36875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2AC6E4A1-777D-4827-A02B-4D9B60B8AD4B}"/>
              </a:ext>
            </a:extLst>
          </p:cNvPr>
          <p:cNvSpPr/>
          <p:nvPr/>
        </p:nvSpPr>
        <p:spPr>
          <a:xfrm>
            <a:off x="6029415" y="2425083"/>
            <a:ext cx="921801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76B8D7CC-8EDF-408D-8355-59E0BCB9BA73}"/>
              </a:ext>
            </a:extLst>
          </p:cNvPr>
          <p:cNvSpPr/>
          <p:nvPr/>
        </p:nvSpPr>
        <p:spPr>
          <a:xfrm>
            <a:off x="4651900" y="3241829"/>
            <a:ext cx="1358284" cy="29148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40D7BDFF-A4BE-4202-87BD-40D24B2D2FFF}"/>
              </a:ext>
            </a:extLst>
          </p:cNvPr>
          <p:cNvSpPr/>
          <p:nvPr/>
        </p:nvSpPr>
        <p:spPr>
          <a:xfrm>
            <a:off x="4653380" y="3909134"/>
            <a:ext cx="682100" cy="23673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D2FEFD74-4668-4701-80AC-E3AD5F77CA5C}"/>
              </a:ext>
            </a:extLst>
          </p:cNvPr>
          <p:cNvSpPr/>
          <p:nvPr/>
        </p:nvSpPr>
        <p:spPr>
          <a:xfrm>
            <a:off x="463119" y="4839810"/>
            <a:ext cx="2093649" cy="3195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12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16" grpId="0"/>
      <p:bldP spid="17" grpId="0" animBg="1"/>
      <p:bldP spid="18" grpId="0"/>
      <p:bldP spid="19" grpId="0" animBg="1"/>
      <p:bldP spid="20" grpId="0"/>
      <p:bldP spid="21" grpId="0"/>
      <p:bldP spid="22" grpId="0"/>
      <p:bldP spid="23" grpId="0" animBg="1"/>
      <p:bldP spid="24" grpId="0"/>
      <p:bldP spid="25" grpId="0"/>
      <p:bldP spid="26" grpId="0"/>
      <p:bldP spid="4" grpId="0" animBg="1"/>
      <p:bldP spid="4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5" grpId="0"/>
      <p:bldP spid="37" grpId="0"/>
      <p:bldP spid="38" grpId="0"/>
      <p:bldP spid="39" grpId="0"/>
      <p:bldP spid="40" grpId="0"/>
      <p:bldP spid="41" grpId="0" animBg="1"/>
      <p:bldP spid="42" grpId="0" animBg="1"/>
      <p:bldP spid="43" grpId="0" animBg="1"/>
      <p:bldP spid="44" grpId="0"/>
      <p:bldP spid="45" grpId="0"/>
      <p:bldP spid="46" grpId="0"/>
      <p:bldP spid="53" grpId="0"/>
      <p:bldP spid="54" grpId="0" animBg="1"/>
      <p:bldP spid="55" grpId="0"/>
      <p:bldP spid="56" grpId="0"/>
      <p:bldP spid="57" grpId="0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6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7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8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図 2">
            <a:extLst>
              <a:ext uri="{FF2B5EF4-FFF2-40B4-BE49-F238E27FC236}">
                <a16:creationId xmlns:a16="http://schemas.microsoft.com/office/drawing/2014/main" id="{C834CD59-EF90-4C59-A9C2-F427245A09EA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32504" t="16607" r="53201" b="60190"/>
          <a:stretch/>
        </p:blipFill>
        <p:spPr>
          <a:xfrm>
            <a:off x="106532" y="2175027"/>
            <a:ext cx="2391896" cy="2183909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604B27F7-C962-418A-9568-4A3DA0464324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2913" t="35458" r="43495" b="18803"/>
          <a:stretch/>
        </p:blipFill>
        <p:spPr>
          <a:xfrm>
            <a:off x="5157924" y="2175027"/>
            <a:ext cx="3835153" cy="4182369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B7207117-E057-4CBD-B0E9-3377E51D276D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32504" t="41191" r="51104" b="15493"/>
          <a:stretch/>
        </p:blipFill>
        <p:spPr>
          <a:xfrm>
            <a:off x="2539015" y="2175027"/>
            <a:ext cx="2568220" cy="381739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2774FA4-1860-489E-82A0-A22890161ED8}"/>
                  </a:ext>
                </a:extLst>
              </p:cNvPr>
              <p:cNvSpPr txBox="1"/>
              <p:nvPr/>
            </p:nvSpPr>
            <p:spPr>
              <a:xfrm>
                <a:off x="0" y="0"/>
                <a:ext cx="217348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2774FA4-1860-489E-82A0-A22890161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73480" cy="484428"/>
              </a:xfrm>
              <a:prstGeom prst="rect">
                <a:avLst/>
              </a:prstGeom>
              <a:blipFill>
                <a:blip r:embed="rId11"/>
                <a:stretch>
                  <a:fillRect l="-2797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A8D75A2-F83A-4847-A007-53588543ECDB}"/>
                  </a:ext>
                </a:extLst>
              </p:cNvPr>
              <p:cNvSpPr txBox="1"/>
              <p:nvPr/>
            </p:nvSpPr>
            <p:spPr>
              <a:xfrm>
                <a:off x="2176508" y="0"/>
                <a:ext cx="2648995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𝑎𝑟𝑐𝑜𝑠h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A8D75A2-F83A-4847-A007-53588543EC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6508" y="0"/>
                <a:ext cx="2648995" cy="484428"/>
              </a:xfrm>
              <a:prstGeom prst="rect">
                <a:avLst/>
              </a:prstGeom>
              <a:blipFill>
                <a:blip r:embed="rId12"/>
                <a:stretch>
                  <a:fillRect l="-23007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4C2FFD4-C7DB-42C9-8BC8-E449D5984EB7}"/>
              </a:ext>
            </a:extLst>
          </p:cNvPr>
          <p:cNvSpPr txBox="1"/>
          <p:nvPr/>
        </p:nvSpPr>
        <p:spPr>
          <a:xfrm>
            <a:off x="221942" y="4607512"/>
            <a:ext cx="21128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By the way, you get all this in the formula booklet so just look it up if you need to!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003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Show that: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492705" y="2716567"/>
                <a:ext cx="2514856" cy="526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−16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2+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705" y="2716567"/>
                <a:ext cx="2514856" cy="5263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03B3FEC4-B763-4893-B349-1951789B0550}"/>
                  </a:ext>
                </a:extLst>
              </p:cNvPr>
              <p:cNvSpPr txBox="1"/>
              <p:nvPr/>
            </p:nvSpPr>
            <p:spPr>
              <a:xfrm>
                <a:off x="0" y="0"/>
                <a:ext cx="217348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03B3FEC4-B763-4893-B349-1951789B05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73480" cy="484428"/>
              </a:xfrm>
              <a:prstGeom prst="rect">
                <a:avLst/>
              </a:prstGeom>
              <a:blipFill>
                <a:blip r:embed="rId9"/>
                <a:stretch>
                  <a:fillRect l="-2797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6509FBB-E0F5-4B62-85C5-6E8A3D2A9E3A}"/>
                  </a:ext>
                </a:extLst>
              </p:cNvPr>
              <p:cNvSpPr txBox="1"/>
              <p:nvPr/>
            </p:nvSpPr>
            <p:spPr>
              <a:xfrm>
                <a:off x="2176508" y="0"/>
                <a:ext cx="2648995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𝑎𝑟𝑐𝑜𝑠h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6509FBB-E0F5-4B62-85C5-6E8A3D2A9E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6508" y="0"/>
                <a:ext cx="2648995" cy="484428"/>
              </a:xfrm>
              <a:prstGeom prst="rect">
                <a:avLst/>
              </a:prstGeom>
              <a:blipFill>
                <a:blip r:embed="rId10"/>
                <a:stretch>
                  <a:fillRect l="-23007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4DF5D70F-B09A-4C2D-972A-19682AEF8A86}"/>
                  </a:ext>
                </a:extLst>
              </p:cNvPr>
              <p:cNvSpPr txBox="1"/>
              <p:nvPr/>
            </p:nvSpPr>
            <p:spPr>
              <a:xfrm>
                <a:off x="3707900" y="1768136"/>
                <a:ext cx="1285928" cy="48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−16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4DF5D70F-B09A-4C2D-972A-19682AEF8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0" y="1768136"/>
                <a:ext cx="1285928" cy="48436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E4924F40-3465-4543-875E-1D04470EB070}"/>
                  </a:ext>
                </a:extLst>
              </p:cNvPr>
              <p:cNvSpPr txBox="1"/>
              <p:nvPr/>
            </p:nvSpPr>
            <p:spPr>
              <a:xfrm>
                <a:off x="3540704" y="2462074"/>
                <a:ext cx="1295931" cy="4394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𝑎𝑟𝑐𝑜𝑠h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E4924F40-3465-4543-875E-1D04470EB0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704" y="2462074"/>
                <a:ext cx="1295931" cy="439479"/>
              </a:xfrm>
              <a:prstGeom prst="rect">
                <a:avLst/>
              </a:prstGeom>
              <a:blipFill>
                <a:blip r:embed="rId12"/>
                <a:stretch>
                  <a:fillRect l="-1415" r="-943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61E5FA88-6A72-43FA-8823-D3FBF5049733}"/>
                  </a:ext>
                </a:extLst>
              </p:cNvPr>
              <p:cNvSpPr txBox="1"/>
              <p:nvPr/>
            </p:nvSpPr>
            <p:spPr>
              <a:xfrm>
                <a:off x="3551061" y="3164889"/>
                <a:ext cx="1764073" cy="4076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𝑎𝑟𝑐𝑜𝑠h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2−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𝑎𝑟𝑐𝑜𝑠h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61E5FA88-6A72-43FA-8823-D3FBF50497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1061" y="3164889"/>
                <a:ext cx="1764073" cy="407676"/>
              </a:xfrm>
              <a:prstGeom prst="rect">
                <a:avLst/>
              </a:prstGeom>
              <a:blipFill>
                <a:blip r:embed="rId13"/>
                <a:stretch>
                  <a:fillRect l="-692" r="-2076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E5084D2D-C7B2-4B50-AE77-2275864C5177}"/>
                  </a:ext>
                </a:extLst>
              </p:cNvPr>
              <p:cNvSpPr txBox="1"/>
              <p:nvPr/>
            </p:nvSpPr>
            <p:spPr>
              <a:xfrm>
                <a:off x="3508152" y="3681274"/>
                <a:ext cx="3472874" cy="7037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(2)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num>
                                        <m:den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E5084D2D-C7B2-4B50-AE77-2275864C51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8152" y="3681274"/>
                <a:ext cx="3472874" cy="70378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7ACC70BC-BD8B-4C85-A5C8-4C66196FD2F3}"/>
                  </a:ext>
                </a:extLst>
              </p:cNvPr>
              <p:cNvSpPr txBox="1"/>
              <p:nvPr/>
            </p:nvSpPr>
            <p:spPr>
              <a:xfrm>
                <a:off x="3543662" y="4577919"/>
                <a:ext cx="1703415" cy="2580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7ACC70BC-BD8B-4C85-A5C8-4C66196FD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3662" y="4577919"/>
                <a:ext cx="1703415" cy="258084"/>
              </a:xfrm>
              <a:prstGeom prst="rect">
                <a:avLst/>
              </a:prstGeom>
              <a:blipFill>
                <a:blip r:embed="rId15"/>
                <a:stretch>
                  <a:fillRect l="-357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CCEFA5D-62F7-42AE-98B7-9417B250A91C}"/>
                  </a:ext>
                </a:extLst>
              </p:cNvPr>
              <p:cNvSpPr txBox="1"/>
              <p:nvPr/>
            </p:nvSpPr>
            <p:spPr>
              <a:xfrm>
                <a:off x="3543662" y="5119456"/>
                <a:ext cx="1153393" cy="5093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CCEFA5D-62F7-42AE-98B7-9417B250A9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3662" y="5119456"/>
                <a:ext cx="1153393" cy="50930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45">
            <a:extLst>
              <a:ext uri="{FF2B5EF4-FFF2-40B4-BE49-F238E27FC236}">
                <a16:creationId xmlns:a16="http://schemas.microsoft.com/office/drawing/2014/main" id="{1DB8F1B7-6CAE-4F9E-B834-06E97164C98E}"/>
              </a:ext>
            </a:extLst>
          </p:cNvPr>
          <p:cNvSpPr>
            <a:spLocks/>
          </p:cNvSpPr>
          <p:nvPr/>
        </p:nvSpPr>
        <p:spPr bwMode="auto">
          <a:xfrm>
            <a:off x="5041033" y="2037425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74">
                <a:extLst>
                  <a:ext uri="{FF2B5EF4-FFF2-40B4-BE49-F238E27FC236}">
                    <a16:creationId xmlns:a16="http://schemas.microsoft.com/office/drawing/2014/main" id="{687FB76B-63FB-48EA-83E5-A7D4F458AA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23895" y="2076955"/>
                <a:ext cx="2262326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Integrate using the pattern above, with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 Box 74">
                <a:extLst>
                  <a:ext uri="{FF2B5EF4-FFF2-40B4-BE49-F238E27FC236}">
                    <a16:creationId xmlns:a16="http://schemas.microsoft.com/office/drawing/2014/main" id="{687FB76B-63FB-48EA-83E5-A7D4F458AA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23895" y="2076955"/>
                <a:ext cx="2262326" cy="461665"/>
              </a:xfrm>
              <a:prstGeom prst="rect">
                <a:avLst/>
              </a:prstGeom>
              <a:blipFill>
                <a:blip r:embed="rId17"/>
                <a:stretch>
                  <a:fillRect t="-1333" b="-10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45">
            <a:extLst>
              <a:ext uri="{FF2B5EF4-FFF2-40B4-BE49-F238E27FC236}">
                <a16:creationId xmlns:a16="http://schemas.microsoft.com/office/drawing/2014/main" id="{B8411F95-8D63-410A-9C68-3B8F0A91DBAB}"/>
              </a:ext>
            </a:extLst>
          </p:cNvPr>
          <p:cNvSpPr>
            <a:spLocks/>
          </p:cNvSpPr>
          <p:nvPr/>
        </p:nvSpPr>
        <p:spPr bwMode="auto">
          <a:xfrm>
            <a:off x="5369507" y="2738760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Arc 45">
            <a:extLst>
              <a:ext uri="{FF2B5EF4-FFF2-40B4-BE49-F238E27FC236}">
                <a16:creationId xmlns:a16="http://schemas.microsoft.com/office/drawing/2014/main" id="{F86B85F2-C44C-4D16-8265-05176DAA9649}"/>
              </a:ext>
            </a:extLst>
          </p:cNvPr>
          <p:cNvSpPr>
            <a:spLocks/>
          </p:cNvSpPr>
          <p:nvPr/>
        </p:nvSpPr>
        <p:spPr bwMode="auto">
          <a:xfrm>
            <a:off x="6985242" y="3395708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Arc 45">
            <a:extLst>
              <a:ext uri="{FF2B5EF4-FFF2-40B4-BE49-F238E27FC236}">
                <a16:creationId xmlns:a16="http://schemas.microsoft.com/office/drawing/2014/main" id="{D9CDAFEC-622B-408A-87C3-7D8ADBF4A36E}"/>
              </a:ext>
            </a:extLst>
          </p:cNvPr>
          <p:cNvSpPr>
            <a:spLocks/>
          </p:cNvSpPr>
          <p:nvPr/>
        </p:nvSpPr>
        <p:spPr bwMode="auto">
          <a:xfrm>
            <a:off x="6967487" y="4070411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Arc 45">
            <a:extLst>
              <a:ext uri="{FF2B5EF4-FFF2-40B4-BE49-F238E27FC236}">
                <a16:creationId xmlns:a16="http://schemas.microsoft.com/office/drawing/2014/main" id="{B55D3104-3680-496F-BD02-3387AD1BFA26}"/>
              </a:ext>
            </a:extLst>
          </p:cNvPr>
          <p:cNvSpPr>
            <a:spLocks/>
          </p:cNvSpPr>
          <p:nvPr/>
        </p:nvSpPr>
        <p:spPr bwMode="auto">
          <a:xfrm>
            <a:off x="5262974" y="4736236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74">
            <a:extLst>
              <a:ext uri="{FF2B5EF4-FFF2-40B4-BE49-F238E27FC236}">
                <a16:creationId xmlns:a16="http://schemas.microsoft.com/office/drawing/2014/main" id="{95CFBE00-3163-4685-97E4-EF9D23A6A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124" y="2742781"/>
            <a:ext cx="11703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limits and subtract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 Box 74">
            <a:extLst>
              <a:ext uri="{FF2B5EF4-FFF2-40B4-BE49-F238E27FC236}">
                <a16:creationId xmlns:a16="http://schemas.microsoft.com/office/drawing/2014/main" id="{4200ED62-BD7E-4A9C-A694-ECF285379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1370" y="3408608"/>
            <a:ext cx="2235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From 6B,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74">
                <a:extLst>
                  <a:ext uri="{FF2B5EF4-FFF2-40B4-BE49-F238E27FC236}">
                    <a16:creationId xmlns:a16="http://schemas.microsoft.com/office/drawing/2014/main" id="{DE560C07-88E1-4B83-921A-F4F294379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41471" y="3630550"/>
                <a:ext cx="2235694" cy="3159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𝑎𝑟𝑐𝑜𝑠h</m:t>
                    </m:r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1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rad>
                      </m:e>
                    </m:d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 Box 74">
                <a:extLst>
                  <a:ext uri="{FF2B5EF4-FFF2-40B4-BE49-F238E27FC236}">
                    <a16:creationId xmlns:a16="http://schemas.microsoft.com/office/drawing/2014/main" id="{DE560C07-88E1-4B83-921A-F4F294379D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41471" y="3630550"/>
                <a:ext cx="2235694" cy="31598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 Box 74">
            <a:extLst>
              <a:ext uri="{FF2B5EF4-FFF2-40B4-BE49-F238E27FC236}">
                <a16:creationId xmlns:a16="http://schemas.microsoft.com/office/drawing/2014/main" id="{DE0FF871-FF81-40D3-97EF-B0488937D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0249" y="4234230"/>
            <a:ext cx="8419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Text Box 74">
            <a:extLst>
              <a:ext uri="{FF2B5EF4-FFF2-40B4-BE49-F238E27FC236}">
                <a16:creationId xmlns:a16="http://schemas.microsoft.com/office/drawing/2014/main" id="{74868A13-D9DA-4E4E-B1C9-F6DC5A15E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9103" y="4802401"/>
            <a:ext cx="14810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Combine using the division rule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22B6A14-C46F-4C25-B68F-82AEDF51468D}"/>
              </a:ext>
            </a:extLst>
          </p:cNvPr>
          <p:cNvSpPr/>
          <p:nvPr/>
        </p:nvSpPr>
        <p:spPr>
          <a:xfrm>
            <a:off x="2183907" y="0"/>
            <a:ext cx="1908259" cy="47939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1B6CF56A-8B6B-45F4-A9F1-EF81BED2083A}"/>
              </a:ext>
            </a:extLst>
          </p:cNvPr>
          <p:cNvSpPr/>
          <p:nvPr/>
        </p:nvSpPr>
        <p:spPr>
          <a:xfrm>
            <a:off x="3938770" y="1745810"/>
            <a:ext cx="823353" cy="51755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00D32F7-8FDE-4295-B2F1-E4955E969F6E}"/>
              </a:ext>
            </a:extLst>
          </p:cNvPr>
          <p:cNvSpPr/>
          <p:nvPr/>
        </p:nvSpPr>
        <p:spPr>
          <a:xfrm>
            <a:off x="3801459" y="2471596"/>
            <a:ext cx="888236" cy="45267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571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9" grpId="0"/>
      <p:bldP spid="20" grpId="0"/>
      <p:bldP spid="21" grpId="0" animBg="1"/>
      <p:bldP spid="22" grpId="0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  <p:bldP spid="31" grpId="0"/>
      <p:bldP spid="3" grpId="0" animBg="1"/>
      <p:bldP spid="3" grpId="1" animBg="1"/>
      <p:bldP spid="32" grpId="0" animBg="1"/>
      <p:bldP spid="32" grpId="1" animBg="1"/>
      <p:bldP spid="33" grpId="0" animBg="1"/>
      <p:bldP spid="33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Try to use trigonometric identities which have a similar ‘form’ to the expression you are integrating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For example…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2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3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4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173108" y="2787588"/>
                <a:ext cx="2999667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ad>
                            <m:radPr>
                              <m:degHide m:val="on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𝑎𝑟𝑠𝑖𝑛h𝑥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108" y="2787588"/>
                <a:ext cx="2999667" cy="484428"/>
              </a:xfrm>
              <a:prstGeom prst="rect">
                <a:avLst/>
              </a:prstGeom>
              <a:blipFill>
                <a:blip r:embed="rId8"/>
                <a:stretch>
                  <a:fillRect l="-20935" t="-156250" r="-407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DE29C3DE-C71B-44E3-8761-3E97B0D6CBA2}"/>
                  </a:ext>
                </a:extLst>
              </p:cNvPr>
              <p:cNvSpPr txBox="1"/>
              <p:nvPr/>
            </p:nvSpPr>
            <p:spPr>
              <a:xfrm>
                <a:off x="4142905" y="1599459"/>
                <a:ext cx="1126590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DE29C3DE-C71B-44E3-8761-3E97B0D6CB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2905" y="1599459"/>
                <a:ext cx="1126590" cy="56509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6FC6D237-126B-4ECE-B400-5EE82BBCA0C4}"/>
                  </a:ext>
                </a:extLst>
              </p:cNvPr>
              <p:cNvSpPr txBox="1"/>
              <p:nvPr/>
            </p:nvSpPr>
            <p:spPr>
              <a:xfrm>
                <a:off x="3966831" y="2275642"/>
                <a:ext cx="2148858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𝑠𝑖𝑛h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rad>
                        </m:e>
                      </m:nary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6FC6D237-126B-4ECE-B400-5EE82BBCA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6831" y="2275642"/>
                <a:ext cx="2148858" cy="56509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182BC1C-732B-454F-857D-BD53C0986B7F}"/>
                  </a:ext>
                </a:extLst>
              </p:cNvPr>
              <p:cNvSpPr txBox="1"/>
              <p:nvPr/>
            </p:nvSpPr>
            <p:spPr>
              <a:xfrm>
                <a:off x="887765" y="4962618"/>
                <a:ext cx="16669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182BC1C-732B-454F-857D-BD53C0986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765" y="4962618"/>
                <a:ext cx="1666995" cy="215444"/>
              </a:xfrm>
              <a:prstGeom prst="rect">
                <a:avLst/>
              </a:prstGeom>
              <a:blipFill>
                <a:blip r:embed="rId11"/>
                <a:stretch>
                  <a:fillRect l="-2198" r="-366" b="-1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45">
            <a:extLst>
              <a:ext uri="{FF2B5EF4-FFF2-40B4-BE49-F238E27FC236}">
                <a16:creationId xmlns:a16="http://schemas.microsoft.com/office/drawing/2014/main" id="{35248834-741C-4693-8796-FC3D55571599}"/>
              </a:ext>
            </a:extLst>
          </p:cNvPr>
          <p:cNvSpPr>
            <a:spLocks/>
          </p:cNvSpPr>
          <p:nvPr/>
        </p:nvSpPr>
        <p:spPr bwMode="auto">
          <a:xfrm>
            <a:off x="6177374" y="1877627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74">
                <a:extLst>
                  <a:ext uri="{FF2B5EF4-FFF2-40B4-BE49-F238E27FC236}">
                    <a16:creationId xmlns:a16="http://schemas.microsoft.com/office/drawing/2014/main" id="{15B581A7-8A1B-4FAC-B7CC-9F5353F90E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16353" y="1686338"/>
                <a:ext cx="2262326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6" name="Text Box 74">
                <a:extLst>
                  <a:ext uri="{FF2B5EF4-FFF2-40B4-BE49-F238E27FC236}">
                    <a16:creationId xmlns:a16="http://schemas.microsoft.com/office/drawing/2014/main" id="{15B581A7-8A1B-4FAC-B7CC-9F5353F90E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16353" y="1686338"/>
                <a:ext cx="2262326" cy="276999"/>
              </a:xfrm>
              <a:prstGeom prst="rect">
                <a:avLst/>
              </a:prstGeom>
              <a:blipFill>
                <a:blip r:embed="rId12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74">
                <a:extLst>
                  <a:ext uri="{FF2B5EF4-FFF2-40B4-BE49-F238E27FC236}">
                    <a16:creationId xmlns:a16="http://schemas.microsoft.com/office/drawing/2014/main" id="{E9034BCC-767B-4763-9F21-C59291EB01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31257" y="1934911"/>
                <a:ext cx="1294662" cy="3698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𝑑𝑥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𝑑𝑢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cosh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𝑢</m:t>
                        </m:r>
                      </m:e>
                    </m:fun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 Box 74">
                <a:extLst>
                  <a:ext uri="{FF2B5EF4-FFF2-40B4-BE49-F238E27FC236}">
                    <a16:creationId xmlns:a16="http://schemas.microsoft.com/office/drawing/2014/main" id="{E9034BCC-767B-4763-9F21-C59291EB01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31257" y="1934911"/>
                <a:ext cx="1294662" cy="36984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74">
                <a:extLst>
                  <a:ext uri="{FF2B5EF4-FFF2-40B4-BE49-F238E27FC236}">
                    <a16:creationId xmlns:a16="http://schemas.microsoft.com/office/drawing/2014/main" id="{B858CE59-4BC4-4B2D-9EC5-107D3EE223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60234" y="2272261"/>
                <a:ext cx="1640891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cosh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𝑢</m:t>
                        </m:r>
                      </m:e>
                    </m:func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𝑑𝑢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Text Box 74">
                <a:extLst>
                  <a:ext uri="{FF2B5EF4-FFF2-40B4-BE49-F238E27FC236}">
                    <a16:creationId xmlns:a16="http://schemas.microsoft.com/office/drawing/2014/main" id="{B858CE59-4BC4-4B2D-9EC5-107D3EE223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60234" y="2272261"/>
                <a:ext cx="1640891" cy="276999"/>
              </a:xfrm>
              <a:prstGeom prst="rect">
                <a:avLst/>
              </a:prstGeom>
              <a:blipFill>
                <a:blip r:embed="rId14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EA3FEA8-46FE-4D60-BFBE-473E22C44856}"/>
                  </a:ext>
                </a:extLst>
              </p:cNvPr>
              <p:cNvSpPr txBox="1"/>
              <p:nvPr/>
            </p:nvSpPr>
            <p:spPr>
              <a:xfrm>
                <a:off x="3968312" y="2951826"/>
                <a:ext cx="1190454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𝑐𝑜𝑠h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EA3FEA8-46FE-4D60-BFBE-473E22C44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312" y="2951826"/>
                <a:ext cx="1190454" cy="56509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F81C25AF-AA7C-4859-BEAE-0A32B0CFFBF2}"/>
                  </a:ext>
                </a:extLst>
              </p:cNvPr>
              <p:cNvSpPr txBox="1"/>
              <p:nvPr/>
            </p:nvSpPr>
            <p:spPr>
              <a:xfrm>
                <a:off x="951388" y="5292572"/>
                <a:ext cx="1731564" cy="2668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F81C25AF-AA7C-4859-BEAE-0A32B0CFFB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388" y="5292572"/>
                <a:ext cx="1731564" cy="266868"/>
              </a:xfrm>
              <a:prstGeom prst="rect">
                <a:avLst/>
              </a:prstGeom>
              <a:blipFill>
                <a:blip r:embed="rId16"/>
                <a:stretch>
                  <a:fillRect l="-1761" r="-704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6D704D1A-ED23-44C0-96F7-F1CC1967339E}"/>
                  </a:ext>
                </a:extLst>
              </p:cNvPr>
              <p:cNvSpPr txBox="1"/>
              <p:nvPr/>
            </p:nvSpPr>
            <p:spPr>
              <a:xfrm>
                <a:off x="3969792" y="3619131"/>
                <a:ext cx="1540422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func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6D704D1A-ED23-44C0-96F7-F1CC19673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9792" y="3619131"/>
                <a:ext cx="1540422" cy="56509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BC46B5B-0F1B-415E-86CD-ACD48DD17B02}"/>
                  </a:ext>
                </a:extLst>
              </p:cNvPr>
              <p:cNvSpPr txBox="1"/>
              <p:nvPr/>
            </p:nvSpPr>
            <p:spPr>
              <a:xfrm>
                <a:off x="3978670" y="4231691"/>
                <a:ext cx="1788823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fName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func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BC46B5B-0F1B-415E-86CD-ACD48DD17B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8670" y="4231691"/>
                <a:ext cx="1788823" cy="56509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DADA2DC0-FE27-409A-B8E2-8FD2E3C81D62}"/>
                  </a:ext>
                </a:extLst>
              </p:cNvPr>
              <p:cNvSpPr txBox="1"/>
              <p:nvPr/>
            </p:nvSpPr>
            <p:spPr>
              <a:xfrm>
                <a:off x="3978670" y="4915272"/>
                <a:ext cx="1574277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DADA2DC0-FE27-409A-B8E2-8FD2E3C81D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8670" y="4915272"/>
                <a:ext cx="1574277" cy="484043"/>
              </a:xfrm>
              <a:prstGeom prst="rect">
                <a:avLst/>
              </a:prstGeom>
              <a:blipFill>
                <a:blip r:embed="rId19"/>
                <a:stretch>
                  <a:fillRect l="-1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74">
                <a:extLst>
                  <a:ext uri="{FF2B5EF4-FFF2-40B4-BE49-F238E27FC236}">
                    <a16:creationId xmlns:a16="http://schemas.microsoft.com/office/drawing/2014/main" id="{5086C42F-FAF3-4AEC-9516-EABB0FA510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95711" y="1687818"/>
                <a:ext cx="1293181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arsinh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Text Box 74">
                <a:extLst>
                  <a:ext uri="{FF2B5EF4-FFF2-40B4-BE49-F238E27FC236}">
                    <a16:creationId xmlns:a16="http://schemas.microsoft.com/office/drawing/2014/main" id="{5086C42F-FAF3-4AEC-9516-EABB0FA510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95711" y="1687818"/>
                <a:ext cx="1293181" cy="276999"/>
              </a:xfrm>
              <a:prstGeom prst="rect">
                <a:avLst/>
              </a:prstGeom>
              <a:blipFill>
                <a:blip r:embed="rId20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1FC8605D-97F9-4F67-BE9A-50FE37DCEB8E}"/>
                  </a:ext>
                </a:extLst>
              </p:cNvPr>
              <p:cNvSpPr txBox="1"/>
              <p:nvPr/>
            </p:nvSpPr>
            <p:spPr>
              <a:xfrm>
                <a:off x="3997904" y="5644718"/>
                <a:ext cx="1671804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1FC8605D-97F9-4F67-BE9A-50FE37DCEB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904" y="5644718"/>
                <a:ext cx="1671804" cy="403316"/>
              </a:xfrm>
              <a:prstGeom prst="rect">
                <a:avLst/>
              </a:prstGeom>
              <a:blipFill>
                <a:blip r:embed="rId21"/>
                <a:stretch>
                  <a:fillRect l="-730" r="-36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45">
            <a:extLst>
              <a:ext uri="{FF2B5EF4-FFF2-40B4-BE49-F238E27FC236}">
                <a16:creationId xmlns:a16="http://schemas.microsoft.com/office/drawing/2014/main" id="{B867A650-6D56-4A96-87F9-D9B054153749}"/>
              </a:ext>
            </a:extLst>
          </p:cNvPr>
          <p:cNvSpPr>
            <a:spLocks/>
          </p:cNvSpPr>
          <p:nvPr/>
        </p:nvSpPr>
        <p:spPr bwMode="auto">
          <a:xfrm>
            <a:off x="6116710" y="2571564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Arc 45">
            <a:extLst>
              <a:ext uri="{FF2B5EF4-FFF2-40B4-BE49-F238E27FC236}">
                <a16:creationId xmlns:a16="http://schemas.microsoft.com/office/drawing/2014/main" id="{710EE7C5-40A5-4F99-A7D5-8181AB07E997}"/>
              </a:ext>
            </a:extLst>
          </p:cNvPr>
          <p:cNvSpPr>
            <a:spLocks/>
          </p:cNvSpPr>
          <p:nvPr/>
        </p:nvSpPr>
        <p:spPr bwMode="auto">
          <a:xfrm>
            <a:off x="5575172" y="3246267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Arc 45">
            <a:extLst>
              <a:ext uri="{FF2B5EF4-FFF2-40B4-BE49-F238E27FC236}">
                <a16:creationId xmlns:a16="http://schemas.microsoft.com/office/drawing/2014/main" id="{4C1FD400-9D73-4923-AF30-BEDE1E73FBC8}"/>
              </a:ext>
            </a:extLst>
          </p:cNvPr>
          <p:cNvSpPr>
            <a:spLocks/>
          </p:cNvSpPr>
          <p:nvPr/>
        </p:nvSpPr>
        <p:spPr bwMode="auto">
          <a:xfrm>
            <a:off x="5832625" y="3867704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Arc 45">
            <a:extLst>
              <a:ext uri="{FF2B5EF4-FFF2-40B4-BE49-F238E27FC236}">
                <a16:creationId xmlns:a16="http://schemas.microsoft.com/office/drawing/2014/main" id="{3E37EAAC-F215-4C2C-AFE1-FC694774D8C3}"/>
              </a:ext>
            </a:extLst>
          </p:cNvPr>
          <p:cNvSpPr>
            <a:spLocks/>
          </p:cNvSpPr>
          <p:nvPr/>
        </p:nvSpPr>
        <p:spPr bwMode="auto">
          <a:xfrm>
            <a:off x="5823747" y="4533529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Arc 45">
            <a:extLst>
              <a:ext uri="{FF2B5EF4-FFF2-40B4-BE49-F238E27FC236}">
                <a16:creationId xmlns:a16="http://schemas.microsoft.com/office/drawing/2014/main" id="{2B92AD80-E839-4FFA-A5F0-67CCEF7C39AB}"/>
              </a:ext>
            </a:extLst>
          </p:cNvPr>
          <p:cNvSpPr>
            <a:spLocks/>
          </p:cNvSpPr>
          <p:nvPr/>
        </p:nvSpPr>
        <p:spPr bwMode="auto">
          <a:xfrm>
            <a:off x="5726092" y="5217110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14B74E9-6855-4FF0-9AC2-74E703FA487E}"/>
              </a:ext>
            </a:extLst>
          </p:cNvPr>
          <p:cNvSpPr/>
          <p:nvPr/>
        </p:nvSpPr>
        <p:spPr>
          <a:xfrm>
            <a:off x="4742492" y="1725872"/>
            <a:ext cx="237881" cy="23609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7FAC9BF-1518-4B24-AD89-7C9099692BD3}"/>
              </a:ext>
            </a:extLst>
          </p:cNvPr>
          <p:cNvSpPr/>
          <p:nvPr/>
        </p:nvSpPr>
        <p:spPr>
          <a:xfrm>
            <a:off x="4780592" y="2396432"/>
            <a:ext cx="561028" cy="2248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C8A09DDF-AC24-4E03-A8FF-D76469E20F61}"/>
              </a:ext>
            </a:extLst>
          </p:cNvPr>
          <p:cNvSpPr/>
          <p:nvPr/>
        </p:nvSpPr>
        <p:spPr>
          <a:xfrm>
            <a:off x="5352092" y="2419292"/>
            <a:ext cx="743908" cy="2248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73E4FF1-5C8D-48BE-82FA-772F37384F09}"/>
              </a:ext>
            </a:extLst>
          </p:cNvPr>
          <p:cNvSpPr/>
          <p:nvPr/>
        </p:nvSpPr>
        <p:spPr>
          <a:xfrm>
            <a:off x="6662732" y="2287385"/>
            <a:ext cx="1063948" cy="2248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D780E7A3-87A5-40DA-893D-EC70552474F0}"/>
              </a:ext>
            </a:extLst>
          </p:cNvPr>
          <p:cNvSpPr/>
          <p:nvPr/>
        </p:nvSpPr>
        <p:spPr>
          <a:xfrm>
            <a:off x="6723692" y="1703012"/>
            <a:ext cx="759148" cy="2248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50F867DB-EF26-4970-AA3B-A2DA0B3DF544}"/>
              </a:ext>
            </a:extLst>
          </p:cNvPr>
          <p:cNvSpPr/>
          <p:nvPr/>
        </p:nvSpPr>
        <p:spPr>
          <a:xfrm>
            <a:off x="5001572" y="1733492"/>
            <a:ext cx="263848" cy="2248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Text Box 74">
            <a:extLst>
              <a:ext uri="{FF2B5EF4-FFF2-40B4-BE49-F238E27FC236}">
                <a16:creationId xmlns:a16="http://schemas.microsoft.com/office/drawing/2014/main" id="{1C184ADE-4188-4E65-9AAA-778F55D62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5491" y="2593340"/>
            <a:ext cx="24857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using the relationship we have to the left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 Box 74">
                <a:extLst>
                  <a:ext uri="{FF2B5EF4-FFF2-40B4-BE49-F238E27FC236}">
                    <a16:creationId xmlns:a16="http://schemas.microsoft.com/office/drawing/2014/main" id="{34CF0D55-A3DF-4BC1-9895-8645B0E111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99462" y="3374575"/>
                <a:ext cx="2130641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Since</a:t>
                </a:r>
                <a:r>
                  <a:rPr lang="en-GB" sz="12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𝑐𝑜𝑠h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2" name="Text Box 74">
                <a:extLst>
                  <a:ext uri="{FF2B5EF4-FFF2-40B4-BE49-F238E27FC236}">
                    <a16:creationId xmlns:a16="http://schemas.microsoft.com/office/drawing/2014/main" id="{34CF0D55-A3DF-4BC1-9895-8645B0E111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99462" y="3374575"/>
                <a:ext cx="2130641" cy="276999"/>
              </a:xfrm>
              <a:prstGeom prst="rect">
                <a:avLst/>
              </a:prstGeom>
              <a:blipFill>
                <a:blip r:embed="rId22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 Box 74">
            <a:extLst>
              <a:ext uri="{FF2B5EF4-FFF2-40B4-BE49-F238E27FC236}">
                <a16:creationId xmlns:a16="http://schemas.microsoft.com/office/drawing/2014/main" id="{E978314B-1B89-4EE3-8CBD-D91849EFD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3648" y="4040401"/>
            <a:ext cx="1944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the half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Text Box 74">
            <a:extLst>
              <a:ext uri="{FF2B5EF4-FFF2-40B4-BE49-F238E27FC236}">
                <a16:creationId xmlns:a16="http://schemas.microsoft.com/office/drawing/2014/main" id="{7AF7B40B-405A-4D30-9CB1-2E4A242BA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1302" y="4661837"/>
            <a:ext cx="89664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 Box 74">
            <a:extLst>
              <a:ext uri="{FF2B5EF4-FFF2-40B4-BE49-F238E27FC236}">
                <a16:creationId xmlns:a16="http://schemas.microsoft.com/office/drawing/2014/main" id="{53F8518A-0478-4161-8EB8-3C757B8B2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2627" y="5274396"/>
            <a:ext cx="9943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the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C209602C-4685-4727-9751-92D54022D62E}"/>
              </a:ext>
            </a:extLst>
          </p:cNvPr>
          <p:cNvSpPr/>
          <p:nvPr/>
        </p:nvSpPr>
        <p:spPr>
          <a:xfrm>
            <a:off x="360030" y="2844679"/>
            <a:ext cx="554370" cy="28026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1730731D-117A-4581-8016-CF8162883084}"/>
              </a:ext>
            </a:extLst>
          </p:cNvPr>
          <p:cNvSpPr/>
          <p:nvPr/>
        </p:nvSpPr>
        <p:spPr>
          <a:xfrm>
            <a:off x="1702038" y="5287518"/>
            <a:ext cx="987896" cy="28026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949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3" grpId="0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41" grpId="0"/>
      <p:bldP spid="42" grpId="0"/>
      <p:bldP spid="43" grpId="0"/>
      <p:bldP spid="44" grpId="0"/>
      <p:bldP spid="45" grpId="0"/>
      <p:bldP spid="46" grpId="0" animBg="1"/>
      <p:bldP spid="46" grpId="1" animBg="1"/>
      <p:bldP spid="47" grpId="0" animBg="1"/>
      <p:bldP spid="47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Try to use trigonometric identities which have a similar ‘form’ to the expression you are integrating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For example…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2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3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4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173108" y="2787588"/>
                <a:ext cx="2999667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ad>
                            <m:radPr>
                              <m:degHide m:val="on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𝑎𝑟𝑠𝑖𝑛h𝑥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108" y="2787588"/>
                <a:ext cx="2999667" cy="484428"/>
              </a:xfrm>
              <a:prstGeom prst="rect">
                <a:avLst/>
              </a:prstGeom>
              <a:blipFill>
                <a:blip r:embed="rId8"/>
                <a:stretch>
                  <a:fillRect l="-20935" t="-156250" r="-407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182BC1C-732B-454F-857D-BD53C0986B7F}"/>
                  </a:ext>
                </a:extLst>
              </p:cNvPr>
              <p:cNvSpPr txBox="1"/>
              <p:nvPr/>
            </p:nvSpPr>
            <p:spPr>
              <a:xfrm>
                <a:off x="887765" y="4962618"/>
                <a:ext cx="16669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182BC1C-732B-454F-857D-BD53C0986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765" y="4962618"/>
                <a:ext cx="1666995" cy="215444"/>
              </a:xfrm>
              <a:prstGeom prst="rect">
                <a:avLst/>
              </a:prstGeom>
              <a:blipFill>
                <a:blip r:embed="rId9"/>
                <a:stretch>
                  <a:fillRect l="-2198" r="-366" b="-1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74">
                <a:extLst>
                  <a:ext uri="{FF2B5EF4-FFF2-40B4-BE49-F238E27FC236}">
                    <a16:creationId xmlns:a16="http://schemas.microsoft.com/office/drawing/2014/main" id="{15B581A7-8A1B-4FAC-B7CC-9F5353F90E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92244" y="1491029"/>
                <a:ext cx="1161496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6" name="Text Box 74">
                <a:extLst>
                  <a:ext uri="{FF2B5EF4-FFF2-40B4-BE49-F238E27FC236}">
                    <a16:creationId xmlns:a16="http://schemas.microsoft.com/office/drawing/2014/main" id="{15B581A7-8A1B-4FAC-B7CC-9F5353F90E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92244" y="1491029"/>
                <a:ext cx="1161496" cy="276999"/>
              </a:xfrm>
              <a:prstGeom prst="rect">
                <a:avLst/>
              </a:prstGeom>
              <a:blipFill>
                <a:blip r:embed="rId10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74">
                <a:extLst>
                  <a:ext uri="{FF2B5EF4-FFF2-40B4-BE49-F238E27FC236}">
                    <a16:creationId xmlns:a16="http://schemas.microsoft.com/office/drawing/2014/main" id="{E9034BCC-767B-4763-9F21-C59291EB01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8585" y="1446639"/>
                <a:ext cx="1294662" cy="3698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𝑑𝑥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𝑑𝑢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cosh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𝑢</m:t>
                        </m:r>
                      </m:e>
                    </m:fun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 Box 74">
                <a:extLst>
                  <a:ext uri="{FF2B5EF4-FFF2-40B4-BE49-F238E27FC236}">
                    <a16:creationId xmlns:a16="http://schemas.microsoft.com/office/drawing/2014/main" id="{E9034BCC-767B-4763-9F21-C59291EB01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28585" y="1446639"/>
                <a:ext cx="1294662" cy="36984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74">
                <a:extLst>
                  <a:ext uri="{FF2B5EF4-FFF2-40B4-BE49-F238E27FC236}">
                    <a16:creationId xmlns:a16="http://schemas.microsoft.com/office/drawing/2014/main" id="{B858CE59-4BC4-4B2D-9EC5-107D3EE223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84195" y="1828378"/>
                <a:ext cx="1640891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cosh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𝑢</m:t>
                        </m:r>
                      </m:e>
                    </m:func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𝑑𝑢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Text Box 74">
                <a:extLst>
                  <a:ext uri="{FF2B5EF4-FFF2-40B4-BE49-F238E27FC236}">
                    <a16:creationId xmlns:a16="http://schemas.microsoft.com/office/drawing/2014/main" id="{B858CE59-4BC4-4B2D-9EC5-107D3EE223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84195" y="1828378"/>
                <a:ext cx="1640891" cy="276999"/>
              </a:xfrm>
              <a:prstGeom prst="rect">
                <a:avLst/>
              </a:prstGeom>
              <a:blipFill>
                <a:blip r:embed="rId12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F81C25AF-AA7C-4859-BEAE-0A32B0CFFBF2}"/>
                  </a:ext>
                </a:extLst>
              </p:cNvPr>
              <p:cNvSpPr txBox="1"/>
              <p:nvPr/>
            </p:nvSpPr>
            <p:spPr>
              <a:xfrm>
                <a:off x="951388" y="5292572"/>
                <a:ext cx="1731564" cy="2668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F81C25AF-AA7C-4859-BEAE-0A32B0CFFB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388" y="5292572"/>
                <a:ext cx="1731564" cy="266868"/>
              </a:xfrm>
              <a:prstGeom prst="rect">
                <a:avLst/>
              </a:prstGeom>
              <a:blipFill>
                <a:blip r:embed="rId13"/>
                <a:stretch>
                  <a:fillRect l="-1761" r="-704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74">
                <a:extLst>
                  <a:ext uri="{FF2B5EF4-FFF2-40B4-BE49-F238E27FC236}">
                    <a16:creationId xmlns:a16="http://schemas.microsoft.com/office/drawing/2014/main" id="{5086C42F-FAF3-4AEC-9516-EABB0FA510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22701" y="1829858"/>
                <a:ext cx="1293181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arsinh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Text Box 74">
                <a:extLst>
                  <a:ext uri="{FF2B5EF4-FFF2-40B4-BE49-F238E27FC236}">
                    <a16:creationId xmlns:a16="http://schemas.microsoft.com/office/drawing/2014/main" id="{5086C42F-FAF3-4AEC-9516-EABB0FA510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22701" y="1829858"/>
                <a:ext cx="1293181" cy="276999"/>
              </a:xfrm>
              <a:prstGeom prst="rect">
                <a:avLst/>
              </a:prstGeom>
              <a:blipFill>
                <a:blip r:embed="rId14"/>
                <a:stretch>
                  <a:fillRect b="-152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1FC8605D-97F9-4F67-BE9A-50FE37DCEB8E}"/>
                  </a:ext>
                </a:extLst>
              </p:cNvPr>
              <p:cNvSpPr txBox="1"/>
              <p:nvPr/>
            </p:nvSpPr>
            <p:spPr>
              <a:xfrm>
                <a:off x="3784842" y="2573044"/>
                <a:ext cx="1671804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1FC8605D-97F9-4F67-BE9A-50FE37DCEB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4842" y="2573044"/>
                <a:ext cx="1671804" cy="403316"/>
              </a:xfrm>
              <a:prstGeom prst="rect">
                <a:avLst/>
              </a:prstGeom>
              <a:blipFill>
                <a:blip r:embed="rId15"/>
                <a:stretch>
                  <a:fillRect l="-730" r="-36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45">
            <a:extLst>
              <a:ext uri="{FF2B5EF4-FFF2-40B4-BE49-F238E27FC236}">
                <a16:creationId xmlns:a16="http://schemas.microsoft.com/office/drawing/2014/main" id="{B867A650-6D56-4A96-87F9-D9B054153749}"/>
              </a:ext>
            </a:extLst>
          </p:cNvPr>
          <p:cNvSpPr>
            <a:spLocks/>
          </p:cNvSpPr>
          <p:nvPr/>
        </p:nvSpPr>
        <p:spPr bwMode="auto">
          <a:xfrm>
            <a:off x="5965790" y="2846772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 Box 74">
                <a:extLst>
                  <a:ext uri="{FF2B5EF4-FFF2-40B4-BE49-F238E27FC236}">
                    <a16:creationId xmlns:a16="http://schemas.microsoft.com/office/drawing/2014/main" id="{1C184ADE-4188-4E65-9AAA-778F55D62D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19059" y="2992835"/>
                <a:ext cx="2512381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Since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1" name="Text Box 74">
                <a:extLst>
                  <a:ext uri="{FF2B5EF4-FFF2-40B4-BE49-F238E27FC236}">
                    <a16:creationId xmlns:a16="http://schemas.microsoft.com/office/drawing/2014/main" id="{1C184ADE-4188-4E65-9AAA-778F55D62D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9059" y="2992835"/>
                <a:ext cx="2512381" cy="276999"/>
              </a:xfrm>
              <a:prstGeom prst="rect">
                <a:avLst/>
              </a:prstGeom>
              <a:blipFill>
                <a:blip r:embed="rId16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BBDAA26C-2209-4AE8-B653-4D9CD3C2878B}"/>
                  </a:ext>
                </a:extLst>
              </p:cNvPr>
              <p:cNvSpPr txBox="1"/>
              <p:nvPr/>
            </p:nvSpPr>
            <p:spPr>
              <a:xfrm>
                <a:off x="3750811" y="3275860"/>
                <a:ext cx="2146870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BBDAA26C-2209-4AE8-B653-4D9CD3C28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0811" y="3275860"/>
                <a:ext cx="2146870" cy="403316"/>
              </a:xfrm>
              <a:prstGeom prst="rect">
                <a:avLst/>
              </a:prstGeom>
              <a:blipFill>
                <a:blip r:embed="rId17"/>
                <a:stretch>
                  <a:fillRect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5">
            <a:extLst>
              <a:ext uri="{FF2B5EF4-FFF2-40B4-BE49-F238E27FC236}">
                <a16:creationId xmlns:a16="http://schemas.microsoft.com/office/drawing/2014/main" id="{2D041507-A5C4-4265-A8D4-6B3E57A155E0}"/>
              </a:ext>
            </a:extLst>
          </p:cNvPr>
          <p:cNvSpPr>
            <a:spLocks/>
          </p:cNvSpPr>
          <p:nvPr/>
        </p:nvSpPr>
        <p:spPr bwMode="auto">
          <a:xfrm>
            <a:off x="6224722" y="3549588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 Box 74">
                <a:extLst>
                  <a:ext uri="{FF2B5EF4-FFF2-40B4-BE49-F238E27FC236}">
                    <a16:creationId xmlns:a16="http://schemas.microsoft.com/office/drawing/2014/main" id="{D63523C6-7676-4749-AA41-9B4C8E5101B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27683" y="3429318"/>
                <a:ext cx="1984162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=1+</m:t>
                      </m:r>
                      <m:sSup>
                        <m:sSupPr>
                          <m:ctrlP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𝑠𝑖𝑛h</m:t>
                          </m:r>
                        </m:e>
                        <m:sup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Text Box 74">
                <a:extLst>
                  <a:ext uri="{FF2B5EF4-FFF2-40B4-BE49-F238E27FC236}">
                    <a16:creationId xmlns:a16="http://schemas.microsoft.com/office/drawing/2014/main" id="{D63523C6-7676-4749-AA41-9B4C8E5101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27683" y="3429318"/>
                <a:ext cx="1984162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74">
                <a:extLst>
                  <a:ext uri="{FF2B5EF4-FFF2-40B4-BE49-F238E27FC236}">
                    <a16:creationId xmlns:a16="http://schemas.microsoft.com/office/drawing/2014/main" id="{EE20A779-359B-4488-9560-517E650F4D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09062" y="3652738"/>
                <a:ext cx="1984162" cy="3244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ra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 Box 74">
                <a:extLst>
                  <a:ext uri="{FF2B5EF4-FFF2-40B4-BE49-F238E27FC236}">
                    <a16:creationId xmlns:a16="http://schemas.microsoft.com/office/drawing/2014/main" id="{EE20A779-359B-4488-9560-517E650F4D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09062" y="3652738"/>
                <a:ext cx="1984162" cy="32444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 Box 74">
                <a:extLst>
                  <a:ext uri="{FF2B5EF4-FFF2-40B4-BE49-F238E27FC236}">
                    <a16:creationId xmlns:a16="http://schemas.microsoft.com/office/drawing/2014/main" id="{D871DAFE-B439-483E-80AB-066A85ACEC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25952" y="3920546"/>
                <a:ext cx="1457419" cy="3211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 Box 74">
                <a:extLst>
                  <a:ext uri="{FF2B5EF4-FFF2-40B4-BE49-F238E27FC236}">
                    <a16:creationId xmlns:a16="http://schemas.microsoft.com/office/drawing/2014/main" id="{D871DAFE-B439-483E-80AB-066A85ACEC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25952" y="3920546"/>
                <a:ext cx="1457419" cy="32111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45">
            <a:extLst>
              <a:ext uri="{FF2B5EF4-FFF2-40B4-BE49-F238E27FC236}">
                <a16:creationId xmlns:a16="http://schemas.microsoft.com/office/drawing/2014/main" id="{9EFFD577-8C1A-49F5-BD5B-F9DDEDE2646A}"/>
              </a:ext>
            </a:extLst>
          </p:cNvPr>
          <p:cNvSpPr>
            <a:spLocks/>
          </p:cNvSpPr>
          <p:nvPr/>
        </p:nvSpPr>
        <p:spPr bwMode="auto">
          <a:xfrm>
            <a:off x="8090512" y="3844031"/>
            <a:ext cx="112455" cy="248575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" name="Text Box 74">
            <a:extLst>
              <a:ext uri="{FF2B5EF4-FFF2-40B4-BE49-F238E27FC236}">
                <a16:creationId xmlns:a16="http://schemas.microsoft.com/office/drawing/2014/main" id="{B43BCD12-941F-4083-B43C-98492AB76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9699" y="3729681"/>
            <a:ext cx="7546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From above…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2E41C7D7-7497-4258-B90C-554FB07B5F2E}"/>
                  </a:ext>
                </a:extLst>
              </p:cNvPr>
              <p:cNvSpPr txBox="1"/>
              <p:nvPr/>
            </p:nvSpPr>
            <p:spPr>
              <a:xfrm>
                <a:off x="3770046" y="3934287"/>
                <a:ext cx="236609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𝑎𝑟𝑠𝑖𝑛h𝑥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2E41C7D7-7497-4258-B90C-554FB07B5F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046" y="3934287"/>
                <a:ext cx="2366097" cy="403316"/>
              </a:xfrm>
              <a:prstGeom prst="rect">
                <a:avLst/>
              </a:prstGeom>
              <a:blipFill>
                <a:blip r:embed="rId21"/>
                <a:stretch>
                  <a:fillRect l="-257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8B2646D4-800D-4123-A014-50443AFCAF48}"/>
              </a:ext>
            </a:extLst>
          </p:cNvPr>
          <p:cNvSpPr/>
          <p:nvPr/>
        </p:nvSpPr>
        <p:spPr>
          <a:xfrm>
            <a:off x="4105889" y="3399609"/>
            <a:ext cx="510499" cy="2248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9E182C21-51DD-41D4-B5F4-86EBA38E67FA}"/>
              </a:ext>
            </a:extLst>
          </p:cNvPr>
          <p:cNvSpPr/>
          <p:nvPr/>
        </p:nvSpPr>
        <p:spPr>
          <a:xfrm>
            <a:off x="4080737" y="4049158"/>
            <a:ext cx="162790" cy="2248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EC8810C5-6814-4380-9620-A448AA7AE6CB}"/>
              </a:ext>
            </a:extLst>
          </p:cNvPr>
          <p:cNvSpPr/>
          <p:nvPr/>
        </p:nvSpPr>
        <p:spPr>
          <a:xfrm>
            <a:off x="4126604" y="1520502"/>
            <a:ext cx="764991" cy="2248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A62AA3EF-FE92-45F9-96B4-7727308D399B}"/>
              </a:ext>
            </a:extLst>
          </p:cNvPr>
          <p:cNvSpPr/>
          <p:nvPr/>
        </p:nvSpPr>
        <p:spPr>
          <a:xfrm>
            <a:off x="4580846" y="3404048"/>
            <a:ext cx="550448" cy="2248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2CEBA2F0-8DA9-4473-A8A4-D25D5F2A439C}"/>
              </a:ext>
            </a:extLst>
          </p:cNvPr>
          <p:cNvSpPr/>
          <p:nvPr/>
        </p:nvSpPr>
        <p:spPr>
          <a:xfrm>
            <a:off x="4244973" y="3982577"/>
            <a:ext cx="628867" cy="2964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6C1B0D2D-DDCB-4FA8-967A-5060D16DCAE1}"/>
              </a:ext>
            </a:extLst>
          </p:cNvPr>
          <p:cNvSpPr/>
          <p:nvPr/>
        </p:nvSpPr>
        <p:spPr>
          <a:xfrm>
            <a:off x="6536892" y="3957424"/>
            <a:ext cx="1231069" cy="28610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A43B8E52-120D-4E3A-B015-252388D242C2}"/>
              </a:ext>
            </a:extLst>
          </p:cNvPr>
          <p:cNvSpPr/>
          <p:nvPr/>
        </p:nvSpPr>
        <p:spPr>
          <a:xfrm>
            <a:off x="5393153" y="3417366"/>
            <a:ext cx="208658" cy="19584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CED9D60F-5787-4F8D-B547-22CEE69BFFA2}"/>
              </a:ext>
            </a:extLst>
          </p:cNvPr>
          <p:cNvSpPr/>
          <p:nvPr/>
        </p:nvSpPr>
        <p:spPr>
          <a:xfrm>
            <a:off x="4045226" y="1864311"/>
            <a:ext cx="846369" cy="20566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815965EA-DA68-4993-8781-92361BF4A268}"/>
              </a:ext>
            </a:extLst>
          </p:cNvPr>
          <p:cNvSpPr/>
          <p:nvPr/>
        </p:nvSpPr>
        <p:spPr>
          <a:xfrm>
            <a:off x="5147536" y="4057095"/>
            <a:ext cx="676215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48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1" grpId="0"/>
      <p:bldP spid="48" grpId="0"/>
      <p:bldP spid="49" grpId="0" animBg="1"/>
      <p:bldP spid="54" grpId="0"/>
      <p:bldP spid="55" grpId="0"/>
      <p:bldP spid="56" grpId="0"/>
      <p:bldP spid="57" grpId="0" animBg="1"/>
      <p:bldP spid="58" grpId="0"/>
      <p:bldP spid="59" grpId="0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2" grpId="2" animBg="1"/>
      <p:bldP spid="62" grpId="3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5" grpId="2" animBg="1"/>
      <p:bldP spid="65" grpId="3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By using a hyperbolic substitution, evaluate: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We can use the same idea as from the previous question. 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However, we will need to factorise a 9 out to leave 1 as the constant term, which means we need to ‘create’ a 9 in the squared term via substitution…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2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3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4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1078631" y="3027286"/>
                <a:ext cx="1186543" cy="48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631" y="3027286"/>
                <a:ext cx="1186543" cy="4843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F02F8C5-01EB-4507-8B6B-CF0704EA6CD2}"/>
                  </a:ext>
                </a:extLst>
              </p:cNvPr>
              <p:cNvSpPr txBox="1"/>
              <p:nvPr/>
            </p:nvSpPr>
            <p:spPr>
              <a:xfrm>
                <a:off x="880367" y="4537969"/>
                <a:ext cx="1731564" cy="2668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F02F8C5-01EB-4507-8B6B-CF0704EA6C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367" y="4537969"/>
                <a:ext cx="1731564" cy="266868"/>
              </a:xfrm>
              <a:prstGeom prst="rect">
                <a:avLst/>
              </a:prstGeom>
              <a:blipFill>
                <a:blip r:embed="rId9"/>
                <a:stretch>
                  <a:fillRect l="-1761" r="-1761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6BD8038-66F8-47D2-889E-BB47388BA1E7}"/>
                  </a:ext>
                </a:extLst>
              </p:cNvPr>
              <p:cNvSpPr txBox="1"/>
              <p:nvPr/>
            </p:nvSpPr>
            <p:spPr>
              <a:xfrm>
                <a:off x="4151785" y="1519562"/>
                <a:ext cx="1186543" cy="48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6BD8038-66F8-47D2-889E-BB47388BA1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1785" y="1519562"/>
                <a:ext cx="1186543" cy="48436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C8C98FB-A61F-4DBC-9365-53EB08643C5F}"/>
                  </a:ext>
                </a:extLst>
              </p:cNvPr>
              <p:cNvSpPr txBox="1"/>
              <p:nvPr/>
            </p:nvSpPr>
            <p:spPr>
              <a:xfrm>
                <a:off x="3886935" y="3909136"/>
                <a:ext cx="3064557" cy="5327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func>
                                        <m:funcPr>
                                          <m:ctrlP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400" b="0" i="0" smtClean="0">
                                              <a:latin typeface="Cambria Math" panose="02040503050406030204" pitchFamily="18" charset="0"/>
                                            </a:rPr>
                                            <m:t>sinh</m:t>
                                          </m:r>
                                        </m:fName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𝑢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GB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en-US" sz="14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1400" b="0" i="0" smtClean="0">
                                                  <a:latin typeface="Cambria Math" panose="02040503050406030204" pitchFamily="18" charset="0"/>
                                                </a:rPr>
                                                <m:t>sinh</m:t>
                                              </m:r>
                                            </m:fName>
                                            <m:e>
                                              <m:r>
                                                <a:rPr lang="en-US" sz="1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𝑢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  <m: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u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C8C98FB-A61F-4DBC-9365-53EB08643C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935" y="3909136"/>
                <a:ext cx="3064557" cy="5327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5F3DBCC7-265A-42BE-B684-C4B8BE7B31A4}"/>
                  </a:ext>
                </a:extLst>
              </p:cNvPr>
              <p:cNvSpPr txBox="1"/>
              <p:nvPr/>
            </p:nvSpPr>
            <p:spPr>
              <a:xfrm>
                <a:off x="3923930" y="2237172"/>
                <a:ext cx="14491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5F3DBCC7-265A-42BE-B684-C4B8BE7B31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30" y="2237172"/>
                <a:ext cx="1449179" cy="307777"/>
              </a:xfrm>
              <a:prstGeom prst="rect">
                <a:avLst/>
              </a:prstGeom>
              <a:blipFill>
                <a:blip r:embed="rId12"/>
                <a:stretch>
                  <a:fillRect l="-1266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E5BC1CE-8CD1-4A7E-AB4E-832142C3547C}"/>
                  </a:ext>
                </a:extLst>
              </p:cNvPr>
              <p:cNvSpPr txBox="1"/>
              <p:nvPr/>
            </p:nvSpPr>
            <p:spPr>
              <a:xfrm>
                <a:off x="5603291" y="2194263"/>
                <a:ext cx="1434752" cy="4026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den>
                    </m:f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E5BC1CE-8CD1-4A7E-AB4E-832142C354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3291" y="2194263"/>
                <a:ext cx="1434752" cy="402611"/>
              </a:xfrm>
              <a:prstGeom prst="rect">
                <a:avLst/>
              </a:prstGeom>
              <a:blipFill>
                <a:blip r:embed="rId13"/>
                <a:stretch>
                  <a:fillRect l="-1271" b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2AF3D66C-01EA-4CE5-95D1-AF03ED6F5A18}"/>
                  </a:ext>
                </a:extLst>
              </p:cNvPr>
              <p:cNvSpPr txBox="1"/>
              <p:nvPr/>
            </p:nvSpPr>
            <p:spPr>
              <a:xfrm>
                <a:off x="7202752" y="2240132"/>
                <a:ext cx="17513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𝑑𝑢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2AF3D66C-01EA-4CE5-95D1-AF03ED6F5A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2752" y="2240132"/>
                <a:ext cx="1751377" cy="307777"/>
              </a:xfrm>
              <a:prstGeom prst="rect">
                <a:avLst/>
              </a:prstGeom>
              <a:blipFill>
                <a:blip r:embed="rId14"/>
                <a:stretch>
                  <a:fillRect l="-1045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799CD28B-7AD0-4BC0-8408-82530BA92094}"/>
              </a:ext>
            </a:extLst>
          </p:cNvPr>
          <p:cNvCxnSpPr/>
          <p:nvPr/>
        </p:nvCxnSpPr>
        <p:spPr>
          <a:xfrm flipH="1">
            <a:off x="4190261" y="2592280"/>
            <a:ext cx="319596" cy="26633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75B4B229-CAE3-49D0-A3B6-D27524BC3BA7}"/>
              </a:ext>
            </a:extLst>
          </p:cNvPr>
          <p:cNvCxnSpPr>
            <a:cxnSpLocks/>
          </p:cNvCxnSpPr>
          <p:nvPr/>
        </p:nvCxnSpPr>
        <p:spPr>
          <a:xfrm>
            <a:off x="4759911" y="2593760"/>
            <a:ext cx="319596" cy="26633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6A074590-EDAA-407F-B2DF-03DE607DE306}"/>
                  </a:ext>
                </a:extLst>
              </p:cNvPr>
              <p:cNvSpPr txBox="1"/>
              <p:nvPr/>
            </p:nvSpPr>
            <p:spPr>
              <a:xfrm>
                <a:off x="3320248" y="2565645"/>
                <a:ext cx="94699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6A074590-EDAA-407F-B2DF-03DE607DE3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0248" y="2565645"/>
                <a:ext cx="946991" cy="261610"/>
              </a:xfrm>
              <a:prstGeom prst="rect">
                <a:avLst/>
              </a:prstGeom>
              <a:blipFill>
                <a:blip r:embed="rId15"/>
                <a:stretch>
                  <a:fillRect b="-16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46C7104A-DD57-4104-A716-0358048E3871}"/>
                  </a:ext>
                </a:extLst>
              </p:cNvPr>
              <p:cNvSpPr txBox="1"/>
              <p:nvPr/>
            </p:nvSpPr>
            <p:spPr>
              <a:xfrm>
                <a:off x="4955222" y="2567124"/>
                <a:ext cx="94699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46C7104A-DD57-4104-A716-0358048E38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5222" y="2567124"/>
                <a:ext cx="946991" cy="261610"/>
              </a:xfrm>
              <a:prstGeom prst="rect">
                <a:avLst/>
              </a:prstGeom>
              <a:blipFill>
                <a:blip r:embed="rId16"/>
                <a:stretch>
                  <a:fillRect b="-16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39595BE3-7A2F-45FF-85CB-6BCA615357AA}"/>
                  </a:ext>
                </a:extLst>
              </p:cNvPr>
              <p:cNvSpPr txBox="1"/>
              <p:nvPr/>
            </p:nvSpPr>
            <p:spPr>
              <a:xfrm>
                <a:off x="3525915" y="2895599"/>
                <a:ext cx="10259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0=3</m:t>
                      </m:r>
                      <m:func>
                        <m:func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39595BE3-7A2F-45FF-85CB-6BCA615357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5915" y="2895599"/>
                <a:ext cx="1025922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1A7043E-0EBB-4912-846D-D66736164E2F}"/>
                  </a:ext>
                </a:extLst>
              </p:cNvPr>
              <p:cNvSpPr txBox="1"/>
              <p:nvPr/>
            </p:nvSpPr>
            <p:spPr>
              <a:xfrm>
                <a:off x="3518518" y="3172286"/>
                <a:ext cx="9153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0=</m:t>
                      </m:r>
                      <m:func>
                        <m:func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1A7043E-0EBB-4912-846D-D66736164E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8518" y="3172286"/>
                <a:ext cx="915315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0AE563A1-553B-489D-BEB4-FF5CB172DBD2}"/>
                  </a:ext>
                </a:extLst>
              </p:cNvPr>
              <p:cNvSpPr txBox="1"/>
              <p:nvPr/>
            </p:nvSpPr>
            <p:spPr>
              <a:xfrm>
                <a:off x="3074634" y="3456370"/>
                <a:ext cx="105958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𝑎𝑟𝑠𝑖𝑛h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0AE563A1-553B-489D-BEB4-FF5CB172DB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634" y="3456370"/>
                <a:ext cx="1059585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EBB6558-2324-4E08-8E7C-1A3E30380DE7}"/>
                  </a:ext>
                </a:extLst>
              </p:cNvPr>
              <p:cNvSpPr txBox="1"/>
              <p:nvPr/>
            </p:nvSpPr>
            <p:spPr>
              <a:xfrm>
                <a:off x="4850167" y="2905956"/>
                <a:ext cx="10259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6=3</m:t>
                      </m:r>
                      <m:func>
                        <m:func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EBB6558-2324-4E08-8E7C-1A3E30380D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167" y="2905956"/>
                <a:ext cx="1025922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7E7352F4-4AF7-4E25-850B-F43583E6939F}"/>
                  </a:ext>
                </a:extLst>
              </p:cNvPr>
              <p:cNvSpPr txBox="1"/>
              <p:nvPr/>
            </p:nvSpPr>
            <p:spPr>
              <a:xfrm>
                <a:off x="4842770" y="3182643"/>
                <a:ext cx="9153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2=</m:t>
                      </m:r>
                      <m:func>
                        <m:func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7E7352F4-4AF7-4E25-850B-F43583E693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770" y="3182643"/>
                <a:ext cx="915315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21AA89F8-BAE5-4979-9FF7-84982AE021BF}"/>
                  </a:ext>
                </a:extLst>
              </p:cNvPr>
              <p:cNvSpPr txBox="1"/>
              <p:nvPr/>
            </p:nvSpPr>
            <p:spPr>
              <a:xfrm>
                <a:off x="4398886" y="3457849"/>
                <a:ext cx="105958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𝑎𝑟𝑠𝑖𝑛h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21AA89F8-BAE5-4979-9FF7-84982AE021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8886" y="3457849"/>
                <a:ext cx="1059585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85722BC-14EA-44A1-ABCA-9E522F208969}"/>
              </a:ext>
            </a:extLst>
          </p:cNvPr>
          <p:cNvSpPr/>
          <p:nvPr/>
        </p:nvSpPr>
        <p:spPr>
          <a:xfrm>
            <a:off x="4225771" y="1500325"/>
            <a:ext cx="221942" cy="5770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A6EF07B1-A1E1-4022-AEE0-79D400567447}"/>
              </a:ext>
            </a:extLst>
          </p:cNvPr>
          <p:cNvSpPr/>
          <p:nvPr/>
        </p:nvSpPr>
        <p:spPr>
          <a:xfrm>
            <a:off x="4111840" y="3889898"/>
            <a:ext cx="664346" cy="5770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98DA6C7-5858-4881-BCD6-235F08BEFCB0}"/>
              </a:ext>
            </a:extLst>
          </p:cNvPr>
          <p:cNvSpPr/>
          <p:nvPr/>
        </p:nvSpPr>
        <p:spPr>
          <a:xfrm>
            <a:off x="3163410" y="3465250"/>
            <a:ext cx="920318" cy="26337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E8CA4E5D-A671-4C3C-A451-8E4D321BD065}"/>
              </a:ext>
            </a:extLst>
          </p:cNvPr>
          <p:cNvSpPr/>
          <p:nvPr/>
        </p:nvSpPr>
        <p:spPr>
          <a:xfrm>
            <a:off x="4469909" y="3466731"/>
            <a:ext cx="920318" cy="26337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27173E81-FB62-411E-B6B6-8B077012127F}"/>
              </a:ext>
            </a:extLst>
          </p:cNvPr>
          <p:cNvSpPr/>
          <p:nvPr/>
        </p:nvSpPr>
        <p:spPr>
          <a:xfrm>
            <a:off x="4989250" y="3885461"/>
            <a:ext cx="816746" cy="26337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0375C183-6E70-4B06-94C1-CAC6785B4544}"/>
              </a:ext>
            </a:extLst>
          </p:cNvPr>
          <p:cNvSpPr/>
          <p:nvPr/>
        </p:nvSpPr>
        <p:spPr>
          <a:xfrm>
            <a:off x="4606034" y="1481092"/>
            <a:ext cx="267808" cy="26337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3AAE4BF3-CC0F-41DE-A7F2-D07E08B811E2}"/>
              </a:ext>
            </a:extLst>
          </p:cNvPr>
          <p:cNvSpPr/>
          <p:nvPr/>
        </p:nvSpPr>
        <p:spPr>
          <a:xfrm>
            <a:off x="4305671" y="2263806"/>
            <a:ext cx="994297" cy="2485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0F3BA450-CC78-4DC4-BCC3-8CB1CAEAE94E}"/>
              </a:ext>
            </a:extLst>
          </p:cNvPr>
          <p:cNvSpPr/>
          <p:nvPr/>
        </p:nvSpPr>
        <p:spPr>
          <a:xfrm>
            <a:off x="4458072" y="1794769"/>
            <a:ext cx="300360" cy="2485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F285A100-10D1-4E79-B634-F3983CD4566A}"/>
              </a:ext>
            </a:extLst>
          </p:cNvPr>
          <p:cNvSpPr/>
          <p:nvPr/>
        </p:nvSpPr>
        <p:spPr>
          <a:xfrm>
            <a:off x="4885680" y="4202097"/>
            <a:ext cx="840417" cy="2633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7321CFA-D163-4299-A5C8-563165CA9A49}"/>
              </a:ext>
            </a:extLst>
          </p:cNvPr>
          <p:cNvSpPr/>
          <p:nvPr/>
        </p:nvSpPr>
        <p:spPr>
          <a:xfrm>
            <a:off x="5055836" y="1637930"/>
            <a:ext cx="297399" cy="2633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D87B1D29-D1AD-4F8E-9227-EF0E73894603}"/>
              </a:ext>
            </a:extLst>
          </p:cNvPr>
          <p:cNvSpPr/>
          <p:nvPr/>
        </p:nvSpPr>
        <p:spPr>
          <a:xfrm>
            <a:off x="6051614" y="4039340"/>
            <a:ext cx="881845" cy="22194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160D7922-D9DE-4B42-B272-05FDA9293563}"/>
              </a:ext>
            </a:extLst>
          </p:cNvPr>
          <p:cNvSpPr/>
          <p:nvPr/>
        </p:nvSpPr>
        <p:spPr>
          <a:xfrm>
            <a:off x="7491277" y="2291918"/>
            <a:ext cx="1413025" cy="22194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ACC095CE-D1B9-4624-B72D-46DF4D6020A7}"/>
              </a:ext>
            </a:extLst>
          </p:cNvPr>
          <p:cNvSpPr/>
          <p:nvPr/>
        </p:nvSpPr>
        <p:spPr>
          <a:xfrm>
            <a:off x="2410288" y="4576438"/>
            <a:ext cx="270768" cy="26337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A59B4CF6-42AC-48DF-8AE6-0D462DF8948D}"/>
              </a:ext>
            </a:extLst>
          </p:cNvPr>
          <p:cNvSpPr/>
          <p:nvPr/>
        </p:nvSpPr>
        <p:spPr>
          <a:xfrm>
            <a:off x="1781453" y="3308411"/>
            <a:ext cx="270768" cy="26337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D3D3871B-51AF-4DB2-BFA0-311B05CC01F7}"/>
                  </a:ext>
                </a:extLst>
              </p:cNvPr>
              <p:cNvSpPr txBox="1"/>
              <p:nvPr/>
            </p:nvSpPr>
            <p:spPr>
              <a:xfrm>
                <a:off x="3888415" y="4620829"/>
                <a:ext cx="2857770" cy="491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𝑠𝑖𝑛h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𝑠𝑖𝑛h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  <m: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u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D3D3871B-51AF-4DB2-BFA0-311B05CC01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415" y="4620829"/>
                <a:ext cx="2857770" cy="491994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12468AD2-89AC-4AA2-9832-A38E3F23B564}"/>
                  </a:ext>
                </a:extLst>
              </p:cNvPr>
              <p:cNvSpPr txBox="1"/>
              <p:nvPr/>
            </p:nvSpPr>
            <p:spPr>
              <a:xfrm>
                <a:off x="3898772" y="5305888"/>
                <a:ext cx="3140090" cy="5327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𝑠𝑖𝑛h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e>
                              </m:rad>
                              <m:rad>
                                <m:radPr>
                                  <m:degHide m:val="on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𝑠𝑖𝑛h</m:t>
                                          </m:r>
                                        </m:e>
                                        <m:sup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  <m: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u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12468AD2-89AC-4AA2-9832-A38E3F23B5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8772" y="5305888"/>
                <a:ext cx="3140090" cy="53271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12D8DA67-9814-4705-9908-34DCBD0D1F54}"/>
                  </a:ext>
                </a:extLst>
              </p:cNvPr>
              <p:cNvSpPr txBox="1"/>
              <p:nvPr/>
            </p:nvSpPr>
            <p:spPr>
              <a:xfrm>
                <a:off x="3891373" y="6026457"/>
                <a:ext cx="2571570" cy="5007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𝑠𝑖𝑛h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func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  <m: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u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12D8DA67-9814-4705-9908-34DCBD0D1F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1373" y="6026457"/>
                <a:ext cx="2571570" cy="500778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45">
            <a:extLst>
              <a:ext uri="{FF2B5EF4-FFF2-40B4-BE49-F238E27FC236}">
                <a16:creationId xmlns:a16="http://schemas.microsoft.com/office/drawing/2014/main" id="{20B7BC2B-8D59-4996-85FA-973FE9AD684F}"/>
              </a:ext>
            </a:extLst>
          </p:cNvPr>
          <p:cNvSpPr>
            <a:spLocks/>
          </p:cNvSpPr>
          <p:nvPr/>
        </p:nvSpPr>
        <p:spPr bwMode="auto">
          <a:xfrm>
            <a:off x="7081211" y="4189497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Text Box 74">
            <a:extLst>
              <a:ext uri="{FF2B5EF4-FFF2-40B4-BE49-F238E27FC236}">
                <a16:creationId xmlns:a16="http://schemas.microsoft.com/office/drawing/2014/main" id="{CEA6E430-1647-4DF2-BD01-C2B7FE9DC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9712" y="4363601"/>
            <a:ext cx="124397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Arc 45">
            <a:extLst>
              <a:ext uri="{FF2B5EF4-FFF2-40B4-BE49-F238E27FC236}">
                <a16:creationId xmlns:a16="http://schemas.microsoft.com/office/drawing/2014/main" id="{9F9EB691-B928-4509-B1C4-E362220627E5}"/>
              </a:ext>
            </a:extLst>
          </p:cNvPr>
          <p:cNvSpPr>
            <a:spLocks/>
          </p:cNvSpPr>
          <p:nvPr/>
        </p:nvSpPr>
        <p:spPr bwMode="auto">
          <a:xfrm>
            <a:off x="7090264" y="4904721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" name="Arc 45">
            <a:extLst>
              <a:ext uri="{FF2B5EF4-FFF2-40B4-BE49-F238E27FC236}">
                <a16:creationId xmlns:a16="http://schemas.microsoft.com/office/drawing/2014/main" id="{741EA6D9-08F4-48CA-A326-D42B8880F375}"/>
              </a:ext>
            </a:extLst>
          </p:cNvPr>
          <p:cNvSpPr>
            <a:spLocks/>
          </p:cNvSpPr>
          <p:nvPr/>
        </p:nvSpPr>
        <p:spPr bwMode="auto">
          <a:xfrm>
            <a:off x="7108371" y="5656158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6" name="Text Box 74">
            <a:extLst>
              <a:ext uri="{FF2B5EF4-FFF2-40B4-BE49-F238E27FC236}">
                <a16:creationId xmlns:a16="http://schemas.microsoft.com/office/drawing/2014/main" id="{BFF7E383-267A-4D0D-9809-1081965ED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7545" y="4816362"/>
            <a:ext cx="150920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the denominator as two square roots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1EA572F4-D3FE-4198-AE0F-4D2E4219950C}"/>
              </a:ext>
            </a:extLst>
          </p:cNvPr>
          <p:cNvSpPr/>
          <p:nvPr/>
        </p:nvSpPr>
        <p:spPr>
          <a:xfrm>
            <a:off x="5029202" y="5597371"/>
            <a:ext cx="1114146" cy="2633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92FF6028-2DB7-461F-A6D3-23729E88D89D}"/>
              </a:ext>
            </a:extLst>
          </p:cNvPr>
          <p:cNvSpPr/>
          <p:nvPr/>
        </p:nvSpPr>
        <p:spPr>
          <a:xfrm>
            <a:off x="4959660" y="6282431"/>
            <a:ext cx="580006" cy="2337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02C80297-E4ED-4BB7-A621-9492E6A204B8}"/>
              </a:ext>
            </a:extLst>
          </p:cNvPr>
          <p:cNvSpPr/>
          <p:nvPr/>
        </p:nvSpPr>
        <p:spPr>
          <a:xfrm>
            <a:off x="824146" y="4517254"/>
            <a:ext cx="1865788" cy="3654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 Box 74">
            <a:extLst>
              <a:ext uri="{FF2B5EF4-FFF2-40B4-BE49-F238E27FC236}">
                <a16:creationId xmlns:a16="http://schemas.microsoft.com/office/drawing/2014/main" id="{B3D2618A-B985-46BE-825D-A21BE67C8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300" y="5588720"/>
            <a:ext cx="171339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Now we can use the rule to the left, since the 9 has been factored away!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865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3" grpId="0"/>
      <p:bldP spid="17" grpId="0"/>
      <p:bldP spid="18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19" grpId="0" animBg="1"/>
      <p:bldP spid="19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39" grpId="2" animBg="1"/>
      <p:bldP spid="39" grpId="3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5" grpId="0" animBg="1"/>
      <p:bldP spid="45" grpId="1" animBg="1"/>
      <p:bldP spid="46" grpId="0" animBg="1"/>
      <p:bldP spid="46" grpId="1" animBg="1"/>
      <p:bldP spid="47" grpId="0"/>
      <p:bldP spid="48" grpId="0"/>
      <p:bldP spid="49" grpId="0"/>
      <p:bldP spid="52" grpId="0" animBg="1"/>
      <p:bldP spid="53" grpId="0"/>
      <p:bldP spid="54" grpId="0" animBg="1"/>
      <p:bldP spid="55" grpId="0" animBg="1"/>
      <p:bldP spid="56" grpId="0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By using a hyperbolic substitution, evaluate: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We can use the same idea as from the previous question. 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However, we will need to factorise a 9 out to leave 1 as the constant term, which means we need to ‘create’ a 9 in the squared term via substitution…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2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3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4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1078631" y="3027286"/>
                <a:ext cx="1186543" cy="48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631" y="3027286"/>
                <a:ext cx="1186543" cy="4843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F02F8C5-01EB-4507-8B6B-CF0704EA6CD2}"/>
                  </a:ext>
                </a:extLst>
              </p:cNvPr>
              <p:cNvSpPr txBox="1"/>
              <p:nvPr/>
            </p:nvSpPr>
            <p:spPr>
              <a:xfrm>
                <a:off x="880367" y="4537969"/>
                <a:ext cx="1731564" cy="2668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F02F8C5-01EB-4507-8B6B-CF0704EA6C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367" y="4537969"/>
                <a:ext cx="1731564" cy="266868"/>
              </a:xfrm>
              <a:prstGeom prst="rect">
                <a:avLst/>
              </a:prstGeom>
              <a:blipFill>
                <a:blip r:embed="rId9"/>
                <a:stretch>
                  <a:fillRect l="-1761" r="-1761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12D8DA67-9814-4705-9908-34DCBD0D1F54}"/>
                  </a:ext>
                </a:extLst>
              </p:cNvPr>
              <p:cNvSpPr txBox="1"/>
              <p:nvPr/>
            </p:nvSpPr>
            <p:spPr>
              <a:xfrm>
                <a:off x="3873618" y="1614255"/>
                <a:ext cx="2571570" cy="5007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𝑠𝑖𝑛h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func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  <m: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u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12D8DA67-9814-4705-9908-34DCBD0D1F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618" y="1614255"/>
                <a:ext cx="2571570" cy="5007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45">
            <a:extLst>
              <a:ext uri="{FF2B5EF4-FFF2-40B4-BE49-F238E27FC236}">
                <a16:creationId xmlns:a16="http://schemas.microsoft.com/office/drawing/2014/main" id="{741EA6D9-08F4-48CA-A326-D42B8880F375}"/>
              </a:ext>
            </a:extLst>
          </p:cNvPr>
          <p:cNvSpPr>
            <a:spLocks/>
          </p:cNvSpPr>
          <p:nvPr/>
        </p:nvSpPr>
        <p:spPr bwMode="auto">
          <a:xfrm>
            <a:off x="6451423" y="1927537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Text Box 74">
            <a:extLst>
              <a:ext uri="{FF2B5EF4-FFF2-40B4-BE49-F238E27FC236}">
                <a16:creationId xmlns:a16="http://schemas.microsoft.com/office/drawing/2014/main" id="{B3D2618A-B985-46BE-825D-A21BE67C8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9823" y="2775289"/>
            <a:ext cx="9433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BFBB60B6-EF9C-4870-AB2B-CE7BDBEF1B4B}"/>
                  </a:ext>
                </a:extLst>
              </p:cNvPr>
              <p:cNvSpPr txBox="1"/>
              <p:nvPr/>
            </p:nvSpPr>
            <p:spPr>
              <a:xfrm>
                <a:off x="3839587" y="2281560"/>
                <a:ext cx="2028553" cy="5007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=27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BFBB60B6-EF9C-4870-AB2B-CE7BDBEF1B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9587" y="2281560"/>
                <a:ext cx="2028553" cy="50077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図 3">
            <a:extLst>
              <a:ext uri="{FF2B5EF4-FFF2-40B4-BE49-F238E27FC236}">
                <a16:creationId xmlns:a16="http://schemas.microsoft.com/office/drawing/2014/main" id="{0DE917E8-DCE4-4C42-9060-6024C412FB6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22461" y="3289594"/>
            <a:ext cx="5295362" cy="3147419"/>
          </a:xfrm>
          <a:prstGeom prst="rect">
            <a:avLst/>
          </a:prstGeom>
        </p:spPr>
      </p:pic>
      <p:sp>
        <p:nvSpPr>
          <p:cNvPr id="62" name="Text Box 74">
            <a:extLst>
              <a:ext uri="{FF2B5EF4-FFF2-40B4-BE49-F238E27FC236}">
                <a16:creationId xmlns:a16="http://schemas.microsoft.com/office/drawing/2014/main" id="{219A581C-AFC9-4A65-9606-874A53D62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7334" y="2002141"/>
            <a:ext cx="16778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and factor the 27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D21F4D49-54A1-485A-9B1C-01F1E42008DF}"/>
              </a:ext>
            </a:extLst>
          </p:cNvPr>
          <p:cNvCxnSpPr>
            <a:cxnSpLocks/>
          </p:cNvCxnSpPr>
          <p:nvPr/>
        </p:nvCxnSpPr>
        <p:spPr>
          <a:xfrm flipV="1">
            <a:off x="5503701" y="1774479"/>
            <a:ext cx="652655" cy="155301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944617C3-5D68-42AB-ACCD-726067C2281E}"/>
              </a:ext>
            </a:extLst>
          </p:cNvPr>
          <p:cNvCxnSpPr>
            <a:cxnSpLocks/>
          </p:cNvCxnSpPr>
          <p:nvPr/>
        </p:nvCxnSpPr>
        <p:spPr>
          <a:xfrm flipV="1">
            <a:off x="4823183" y="1908772"/>
            <a:ext cx="652655" cy="155301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Arc 45">
            <a:extLst>
              <a:ext uri="{FF2B5EF4-FFF2-40B4-BE49-F238E27FC236}">
                <a16:creationId xmlns:a16="http://schemas.microsoft.com/office/drawing/2014/main" id="{617B3C4B-26F0-4917-BBDD-F1745C4C31E7}"/>
              </a:ext>
            </a:extLst>
          </p:cNvPr>
          <p:cNvSpPr>
            <a:spLocks/>
          </p:cNvSpPr>
          <p:nvPr/>
        </p:nvSpPr>
        <p:spPr bwMode="auto">
          <a:xfrm>
            <a:off x="6704920" y="2597494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B263B1C7-FD2F-4334-99F3-F9547B4CED4C}"/>
                  </a:ext>
                </a:extLst>
              </p:cNvPr>
              <p:cNvSpPr txBox="1"/>
              <p:nvPr/>
            </p:nvSpPr>
            <p:spPr>
              <a:xfrm>
                <a:off x="3738491" y="2931900"/>
                <a:ext cx="2825272" cy="4900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=27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func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B263B1C7-FD2F-4334-99F3-F9547B4CED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8491" y="2931900"/>
                <a:ext cx="2825272" cy="490071"/>
              </a:xfrm>
              <a:prstGeom prst="rect">
                <a:avLst/>
              </a:prstGeom>
              <a:blipFill>
                <a:blip r:embed="rId13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Arc 45">
            <a:extLst>
              <a:ext uri="{FF2B5EF4-FFF2-40B4-BE49-F238E27FC236}">
                <a16:creationId xmlns:a16="http://schemas.microsoft.com/office/drawing/2014/main" id="{A3164818-933B-4E49-84F4-882E87C1B4EF}"/>
              </a:ext>
            </a:extLst>
          </p:cNvPr>
          <p:cNvSpPr>
            <a:spLocks/>
          </p:cNvSpPr>
          <p:nvPr/>
        </p:nvSpPr>
        <p:spPr bwMode="auto">
          <a:xfrm>
            <a:off x="7128925" y="3256888"/>
            <a:ext cx="150062" cy="663262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 Box 74">
                <a:extLst>
                  <a:ext uri="{FF2B5EF4-FFF2-40B4-BE49-F238E27FC236}">
                    <a16:creationId xmlns:a16="http://schemas.microsoft.com/office/drawing/2014/main" id="{83540122-FCEA-4073-A6A8-E24C466118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48349" y="4267603"/>
                <a:ext cx="1560463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0" name="Text Box 74">
                <a:extLst>
                  <a:ext uri="{FF2B5EF4-FFF2-40B4-BE49-F238E27FC236}">
                    <a16:creationId xmlns:a16="http://schemas.microsoft.com/office/drawing/2014/main" id="{83540122-FCEA-4073-A6A8-E24C466118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349" y="4267603"/>
                <a:ext cx="1560463" cy="276999"/>
              </a:xfrm>
              <a:prstGeom prst="rect">
                <a:avLst/>
              </a:prstGeom>
              <a:blipFill>
                <a:blip r:embed="rId14"/>
                <a:stretch>
                  <a:fillRect b="-152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 Box 74">
                <a:extLst>
                  <a:ext uri="{FF2B5EF4-FFF2-40B4-BE49-F238E27FC236}">
                    <a16:creationId xmlns:a16="http://schemas.microsoft.com/office/drawing/2014/main" id="{4BBAEDBD-3E80-452E-9170-FF06CBB5EE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28733" y="4492431"/>
                <a:ext cx="1560463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sinh</m:t>
                    </m:r>
                    <m:r>
                      <a:rPr lang="en-US" sz="1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u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1" name="Text Box 74">
                <a:extLst>
                  <a:ext uri="{FF2B5EF4-FFF2-40B4-BE49-F238E27FC236}">
                    <a16:creationId xmlns:a16="http://schemas.microsoft.com/office/drawing/2014/main" id="{4BBAEDBD-3E80-452E-9170-FF06CBB5EE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28733" y="4492431"/>
                <a:ext cx="1560463" cy="276999"/>
              </a:xfrm>
              <a:prstGeom prst="rect">
                <a:avLst/>
              </a:prstGeom>
              <a:blipFill>
                <a:blip r:embed="rId15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B6FB3716-555D-4F47-81BE-C793997CDAFF}"/>
                  </a:ext>
                </a:extLst>
              </p:cNvPr>
              <p:cNvSpPr txBox="1"/>
              <p:nvPr/>
            </p:nvSpPr>
            <p:spPr>
              <a:xfrm>
                <a:off x="7632121" y="4744690"/>
                <a:ext cx="1495281" cy="2287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B6FB3716-555D-4F47-81BE-C793997CDA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2121" y="4744690"/>
                <a:ext cx="1495281" cy="228781"/>
              </a:xfrm>
              <a:prstGeom prst="rect">
                <a:avLst/>
              </a:prstGeom>
              <a:blipFill>
                <a:blip r:embed="rId16"/>
                <a:stretch>
                  <a:fillRect l="-2449" r="-2041" b="-78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781E2066-7BBD-4ACA-B6ED-13DB22CDA64C}"/>
                  </a:ext>
                </a:extLst>
              </p:cNvPr>
              <p:cNvSpPr txBox="1"/>
              <p:nvPr/>
            </p:nvSpPr>
            <p:spPr>
              <a:xfrm>
                <a:off x="7639666" y="5041946"/>
                <a:ext cx="839717" cy="2101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781E2066-7BBD-4ACA-B6ED-13DB22CDA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9666" y="5041946"/>
                <a:ext cx="839717" cy="210186"/>
              </a:xfrm>
              <a:prstGeom prst="rect">
                <a:avLst/>
              </a:prstGeom>
              <a:blipFill>
                <a:blip r:embed="rId17"/>
                <a:stretch>
                  <a:fillRect l="-4348" r="-4348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 Box 74">
                <a:extLst>
                  <a:ext uri="{FF2B5EF4-FFF2-40B4-BE49-F238E27FC236}">
                    <a16:creationId xmlns:a16="http://schemas.microsoft.com/office/drawing/2014/main" id="{909D3C6F-64CB-408C-80BD-1E8EA9CD2ED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4947" y="5388723"/>
                <a:ext cx="1560463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𝑎𝑟𝑠𝑖𝑛h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4" name="Text Box 74">
                <a:extLst>
                  <a:ext uri="{FF2B5EF4-FFF2-40B4-BE49-F238E27FC236}">
                    <a16:creationId xmlns:a16="http://schemas.microsoft.com/office/drawing/2014/main" id="{909D3C6F-64CB-408C-80BD-1E8EA9CD2E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64947" y="5388723"/>
                <a:ext cx="1560463" cy="276999"/>
              </a:xfrm>
              <a:prstGeom prst="rect">
                <a:avLst/>
              </a:prstGeom>
              <a:blipFill>
                <a:blip r:embed="rId18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 Box 74">
                <a:extLst>
                  <a:ext uri="{FF2B5EF4-FFF2-40B4-BE49-F238E27FC236}">
                    <a16:creationId xmlns:a16="http://schemas.microsoft.com/office/drawing/2014/main" id="{75A8FEC4-B4C0-475F-8F8F-8293B26853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45331" y="5613551"/>
                <a:ext cx="1560463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sinh</m:t>
                    </m:r>
                    <m:r>
                      <a:rPr lang="en-US" sz="1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u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5" name="Text Box 74">
                <a:extLst>
                  <a:ext uri="{FF2B5EF4-FFF2-40B4-BE49-F238E27FC236}">
                    <a16:creationId xmlns:a16="http://schemas.microsoft.com/office/drawing/2014/main" id="{75A8FEC4-B4C0-475F-8F8F-8293B26853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5331" y="5613551"/>
                <a:ext cx="1560463" cy="276999"/>
              </a:xfrm>
              <a:prstGeom prst="rect">
                <a:avLst/>
              </a:prstGeom>
              <a:blipFill>
                <a:blip r:embed="rId19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2F9F0D70-E546-4CCD-AB71-B2EDD55EA96E}"/>
                  </a:ext>
                </a:extLst>
              </p:cNvPr>
              <p:cNvSpPr txBox="1"/>
              <p:nvPr/>
            </p:nvSpPr>
            <p:spPr>
              <a:xfrm>
                <a:off x="7648719" y="5865810"/>
                <a:ext cx="1495281" cy="2287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2F9F0D70-E546-4CCD-AB71-B2EDD55EA9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8719" y="5865810"/>
                <a:ext cx="1495281" cy="228781"/>
              </a:xfrm>
              <a:prstGeom prst="rect">
                <a:avLst/>
              </a:prstGeom>
              <a:blipFill>
                <a:blip r:embed="rId20"/>
                <a:stretch>
                  <a:fillRect l="-2449" r="-2041" b="-78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B66FB935-AB10-47B4-B150-065A72D39A6E}"/>
                  </a:ext>
                </a:extLst>
              </p:cNvPr>
              <p:cNvSpPr txBox="1"/>
              <p:nvPr/>
            </p:nvSpPr>
            <p:spPr>
              <a:xfrm>
                <a:off x="7656264" y="6163066"/>
                <a:ext cx="839717" cy="2064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ra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B66FB935-AB10-47B4-B150-065A72D39A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6264" y="6163066"/>
                <a:ext cx="839717" cy="206403"/>
              </a:xfrm>
              <a:prstGeom prst="rect">
                <a:avLst/>
              </a:prstGeom>
              <a:blipFill>
                <a:blip r:embed="rId21"/>
                <a:stretch>
                  <a:fillRect l="-5072" r="-3623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F95E0B9C-CEA0-44CC-989C-15FD923C52B0}"/>
                  </a:ext>
                </a:extLst>
              </p:cNvPr>
              <p:cNvSpPr txBox="1"/>
              <p:nvPr/>
            </p:nvSpPr>
            <p:spPr>
              <a:xfrm>
                <a:off x="3874881" y="3589785"/>
                <a:ext cx="3277353" cy="5568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=27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e>
                                      </m:rad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rad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rad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F95E0B9C-CEA0-44CC-989C-15FD923C52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4881" y="3589785"/>
                <a:ext cx="3277353" cy="55681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2FA786F0-3F1C-4624-8372-67238C0C4C0F}"/>
              </a:ext>
            </a:extLst>
          </p:cNvPr>
          <p:cNvCxnSpPr>
            <a:cxnSpLocks/>
          </p:cNvCxnSpPr>
          <p:nvPr/>
        </p:nvCxnSpPr>
        <p:spPr>
          <a:xfrm>
            <a:off x="7342360" y="4282290"/>
            <a:ext cx="169299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4CEAA8BA-33A6-47E4-962F-0051991FE644}"/>
              </a:ext>
            </a:extLst>
          </p:cNvPr>
          <p:cNvCxnSpPr>
            <a:cxnSpLocks/>
          </p:cNvCxnSpPr>
          <p:nvPr/>
        </p:nvCxnSpPr>
        <p:spPr>
          <a:xfrm rot="16200000" flipH="1">
            <a:off x="8924589" y="4371319"/>
            <a:ext cx="20068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E14063B0-FE08-4C29-9FDA-FD3C480BFA45}"/>
              </a:ext>
            </a:extLst>
          </p:cNvPr>
          <p:cNvCxnSpPr>
            <a:cxnSpLocks/>
          </p:cNvCxnSpPr>
          <p:nvPr/>
        </p:nvCxnSpPr>
        <p:spPr>
          <a:xfrm flipH="1" flipV="1">
            <a:off x="7297093" y="3594226"/>
            <a:ext cx="832919" cy="6880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Arc 45">
            <a:extLst>
              <a:ext uri="{FF2B5EF4-FFF2-40B4-BE49-F238E27FC236}">
                <a16:creationId xmlns:a16="http://schemas.microsoft.com/office/drawing/2014/main" id="{3B7C8036-A485-4938-84B5-ABED82CF348B}"/>
              </a:ext>
            </a:extLst>
          </p:cNvPr>
          <p:cNvSpPr>
            <a:spLocks/>
          </p:cNvSpPr>
          <p:nvPr/>
        </p:nvSpPr>
        <p:spPr bwMode="auto">
          <a:xfrm flipH="1">
            <a:off x="3594225" y="3908737"/>
            <a:ext cx="203023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6" name="Text Box 74">
            <a:extLst>
              <a:ext uri="{FF2B5EF4-FFF2-40B4-BE49-F238E27FC236}">
                <a16:creationId xmlns:a16="http://schemas.microsoft.com/office/drawing/2014/main" id="{321FFEB2-9CF8-4BCA-B44D-849B3F07B5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8176" y="3291339"/>
            <a:ext cx="10157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cos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8" name="Text Box 74">
            <a:extLst>
              <a:ext uri="{FF2B5EF4-FFF2-40B4-BE49-F238E27FC236}">
                <a16:creationId xmlns:a16="http://schemas.microsoft.com/office/drawing/2014/main" id="{F1C8406E-82B1-4738-8DE4-A8625F6095A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3049261" y="4069937"/>
            <a:ext cx="80751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4496D0BC-3C17-4271-A321-2B231472E71D}"/>
                  </a:ext>
                </a:extLst>
              </p:cNvPr>
              <p:cNvSpPr txBox="1"/>
              <p:nvPr/>
            </p:nvSpPr>
            <p:spPr>
              <a:xfrm>
                <a:off x="3791896" y="4394035"/>
                <a:ext cx="1332366" cy="2451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=18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+18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4496D0BC-3C17-4271-A321-2B231472E7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896" y="4394035"/>
                <a:ext cx="1332366" cy="245195"/>
              </a:xfrm>
              <a:prstGeom prst="rect">
                <a:avLst/>
              </a:prstGeom>
              <a:blipFill>
                <a:blip r:embed="rId23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868EBFCF-1E59-456D-A188-03934288554E}"/>
              </a:ext>
            </a:extLst>
          </p:cNvPr>
          <p:cNvSpPr/>
          <p:nvPr/>
        </p:nvSpPr>
        <p:spPr>
          <a:xfrm>
            <a:off x="4476941" y="3071453"/>
            <a:ext cx="647320" cy="2633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F8A97B78-FA4B-455F-AB2D-30E302BCAD6B}"/>
              </a:ext>
            </a:extLst>
          </p:cNvPr>
          <p:cNvSpPr/>
          <p:nvPr/>
        </p:nvSpPr>
        <p:spPr>
          <a:xfrm>
            <a:off x="4626322" y="3666654"/>
            <a:ext cx="443620" cy="33497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D94E7A9B-6A41-4C84-A33E-ACF66FD56549}"/>
              </a:ext>
            </a:extLst>
          </p:cNvPr>
          <p:cNvSpPr/>
          <p:nvPr/>
        </p:nvSpPr>
        <p:spPr>
          <a:xfrm>
            <a:off x="5296277" y="3096285"/>
            <a:ext cx="525101" cy="23539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EFEE2EAE-ECAD-4A96-A533-EE29872EC8ED}"/>
              </a:ext>
            </a:extLst>
          </p:cNvPr>
          <p:cNvSpPr/>
          <p:nvPr/>
        </p:nvSpPr>
        <p:spPr>
          <a:xfrm>
            <a:off x="5276662" y="3719465"/>
            <a:ext cx="282166" cy="28216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F0495CB5-37BB-4F3F-96C5-AB7E755515F9}"/>
              </a:ext>
            </a:extLst>
          </p:cNvPr>
          <p:cNvSpPr/>
          <p:nvPr/>
        </p:nvSpPr>
        <p:spPr>
          <a:xfrm>
            <a:off x="6099018" y="3693814"/>
            <a:ext cx="419477" cy="30781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7F2E3B0B-009D-4F81-8BCB-BBA78C4CC443}"/>
              </a:ext>
            </a:extLst>
          </p:cNvPr>
          <p:cNvSpPr/>
          <p:nvPr/>
        </p:nvSpPr>
        <p:spPr>
          <a:xfrm>
            <a:off x="7563549" y="5038253"/>
            <a:ext cx="982300" cy="2203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507412B1-ADB9-4FC8-8A21-C946E42A1B5E}"/>
              </a:ext>
            </a:extLst>
          </p:cNvPr>
          <p:cNvSpPr/>
          <p:nvPr/>
        </p:nvSpPr>
        <p:spPr>
          <a:xfrm>
            <a:off x="6695035" y="3716447"/>
            <a:ext cx="301782" cy="26556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Text Box 74">
            <a:extLst>
              <a:ext uri="{FF2B5EF4-FFF2-40B4-BE49-F238E27FC236}">
                <a16:creationId xmlns:a16="http://schemas.microsoft.com/office/drawing/2014/main" id="{0CDFBFCE-AAC5-413E-A930-42B53085B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0273" y="2874878"/>
            <a:ext cx="40831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We did the integration of this earlier!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03C97AE3-E69A-432E-9DCD-5F03B7F046C2}"/>
              </a:ext>
            </a:extLst>
          </p:cNvPr>
          <p:cNvSpPr/>
          <p:nvPr/>
        </p:nvSpPr>
        <p:spPr>
          <a:xfrm>
            <a:off x="7599763" y="6160883"/>
            <a:ext cx="982300" cy="2203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3" name="直線コネクタ 102">
            <a:extLst>
              <a:ext uri="{FF2B5EF4-FFF2-40B4-BE49-F238E27FC236}">
                <a16:creationId xmlns:a16="http://schemas.microsoft.com/office/drawing/2014/main" id="{A4DFC6C1-E200-4AA5-8746-C44D8DE2DEF7}"/>
              </a:ext>
            </a:extLst>
          </p:cNvPr>
          <p:cNvCxnSpPr>
            <a:cxnSpLocks/>
          </p:cNvCxnSpPr>
          <p:nvPr/>
        </p:nvCxnSpPr>
        <p:spPr>
          <a:xfrm rot="16200000" flipH="1">
            <a:off x="7239139" y="4378864"/>
            <a:ext cx="20068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019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60" grpId="0"/>
      <p:bldP spid="61" grpId="0"/>
      <p:bldP spid="62" grpId="0"/>
      <p:bldP spid="66" grpId="0" animBg="1"/>
      <p:bldP spid="67" grpId="0"/>
      <p:bldP spid="69" grpId="0" animBg="1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85" grpId="0" animBg="1"/>
      <p:bldP spid="86" grpId="0"/>
      <p:bldP spid="88" grpId="0"/>
      <p:bldP spid="89" grpId="0"/>
      <p:bldP spid="90" grpId="0" animBg="1"/>
      <p:bldP spid="90" grpId="1" animBg="1"/>
      <p:bldP spid="90" grpId="2" animBg="1"/>
      <p:bldP spid="90" grpId="3" animBg="1"/>
      <p:bldP spid="91" grpId="0" animBg="1"/>
      <p:bldP spid="91" grpId="1" animBg="1"/>
      <p:bldP spid="92" grpId="0" animBg="1"/>
      <p:bldP spid="92" grpId="1" animBg="1"/>
      <p:bldP spid="92" grpId="2" animBg="1"/>
      <p:bldP spid="92" grpId="3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5" grpId="2" animBg="1"/>
      <p:bldP spid="95" grpId="3" animBg="1"/>
      <p:bldP spid="96" grpId="0" animBg="1"/>
      <p:bldP spid="96" grpId="1" animBg="1"/>
      <p:bldP spid="98" grpId="0"/>
      <p:bldP spid="98" grpId="1"/>
      <p:bldP spid="100" grpId="0" animBg="1"/>
      <p:bldP spid="100" grpId="1" animBg="1"/>
      <p:bldP spid="100" grpId="2" animBg="1"/>
      <p:bldP spid="100" grpId="3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Sometimes completing the square can enable you to use one of the rules above…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1007609" y="2760956"/>
                <a:ext cx="1411605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609" y="2760956"/>
                <a:ext cx="1411605" cy="56509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F6DFF5EC-46BF-4692-8490-29CAC7256034}"/>
                  </a:ext>
                </a:extLst>
              </p:cNvPr>
              <p:cNvSpPr txBox="1"/>
              <p:nvPr/>
            </p:nvSpPr>
            <p:spPr>
              <a:xfrm>
                <a:off x="361019" y="4351538"/>
                <a:ext cx="84305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F6DFF5EC-46BF-4692-8490-29CAC72560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019" y="4351538"/>
                <a:ext cx="843051" cy="215444"/>
              </a:xfrm>
              <a:prstGeom prst="rect">
                <a:avLst/>
              </a:prstGeom>
              <a:blipFill>
                <a:blip r:embed="rId9"/>
                <a:stretch>
                  <a:fillRect l="-4317" r="-719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7AF39F7F-FD4C-4EE8-89BB-7070AC72AAE0}"/>
                  </a:ext>
                </a:extLst>
              </p:cNvPr>
              <p:cNvSpPr txBox="1"/>
              <p:nvPr/>
            </p:nvSpPr>
            <p:spPr>
              <a:xfrm>
                <a:off x="184946" y="4752516"/>
                <a:ext cx="107721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7AF39F7F-FD4C-4EE8-89BB-7070AC72AA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46" y="4752516"/>
                <a:ext cx="1077218" cy="215444"/>
              </a:xfrm>
              <a:prstGeom prst="rect">
                <a:avLst/>
              </a:prstGeom>
              <a:blipFill>
                <a:blip r:embed="rId10"/>
                <a:stretch>
                  <a:fillRect l="-113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3EC145B5-DA99-49BE-BDC1-01D32638824E}"/>
                  </a:ext>
                </a:extLst>
              </p:cNvPr>
              <p:cNvSpPr txBox="1"/>
              <p:nvPr/>
            </p:nvSpPr>
            <p:spPr>
              <a:xfrm>
                <a:off x="177547" y="5189001"/>
                <a:ext cx="141070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−9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3EC145B5-DA99-49BE-BDC1-01D3263882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47" y="5189001"/>
                <a:ext cx="1410707" cy="215444"/>
              </a:xfrm>
              <a:prstGeom prst="rect">
                <a:avLst/>
              </a:prstGeom>
              <a:blipFill>
                <a:blip r:embed="rId11"/>
                <a:stretch>
                  <a:fillRect l="-862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45">
            <a:extLst>
              <a:ext uri="{FF2B5EF4-FFF2-40B4-BE49-F238E27FC236}">
                <a16:creationId xmlns:a16="http://schemas.microsoft.com/office/drawing/2014/main" id="{F64F5912-B8E2-41C1-B0D6-6BD80DB69500}"/>
              </a:ext>
            </a:extLst>
          </p:cNvPr>
          <p:cNvSpPr>
            <a:spLocks/>
          </p:cNvSpPr>
          <p:nvPr/>
        </p:nvSpPr>
        <p:spPr bwMode="auto">
          <a:xfrm>
            <a:off x="1329009" y="4429958"/>
            <a:ext cx="135808" cy="43461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Text Box 74">
            <a:extLst>
              <a:ext uri="{FF2B5EF4-FFF2-40B4-BE49-F238E27FC236}">
                <a16:creationId xmlns:a16="http://schemas.microsoft.com/office/drawing/2014/main" id="{86017A74-3D9C-4551-89B0-4C3260F03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063" y="4425745"/>
            <a:ext cx="9232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Factor the 2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Arc 45">
            <a:extLst>
              <a:ext uri="{FF2B5EF4-FFF2-40B4-BE49-F238E27FC236}">
                <a16:creationId xmlns:a16="http://schemas.microsoft.com/office/drawing/2014/main" id="{234D6C0C-28EC-4270-B08B-5DBCD95C7111}"/>
              </a:ext>
            </a:extLst>
          </p:cNvPr>
          <p:cNvSpPr>
            <a:spLocks/>
          </p:cNvSpPr>
          <p:nvPr/>
        </p:nvSpPr>
        <p:spPr bwMode="auto">
          <a:xfrm>
            <a:off x="1658962" y="4866444"/>
            <a:ext cx="135808" cy="43461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 Box 74">
            <a:extLst>
              <a:ext uri="{FF2B5EF4-FFF2-40B4-BE49-F238E27FC236}">
                <a16:creationId xmlns:a16="http://schemas.microsoft.com/office/drawing/2014/main" id="{4577F9C5-DABF-4A92-9372-C8A56B053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7015" y="4862231"/>
            <a:ext cx="16941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Complete the square for the inner part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8CD5DB8C-FC4B-4C81-A056-7DD361CAA81D}"/>
                  </a:ext>
                </a:extLst>
              </p:cNvPr>
              <p:cNvSpPr txBox="1"/>
              <p:nvPr/>
            </p:nvSpPr>
            <p:spPr>
              <a:xfrm>
                <a:off x="4469900" y="1455939"/>
                <a:ext cx="1411605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8CD5DB8C-FC4B-4C81-A056-7DD361CAA8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900" y="1455939"/>
                <a:ext cx="1411605" cy="56509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4686621-01A4-4546-9376-85C1A907C961}"/>
                  </a:ext>
                </a:extLst>
              </p:cNvPr>
              <p:cNvSpPr txBox="1"/>
              <p:nvPr/>
            </p:nvSpPr>
            <p:spPr>
              <a:xfrm>
                <a:off x="4276071" y="2132122"/>
                <a:ext cx="1994649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14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  <m:r>
                                                <a:rPr lang="en-US" sz="1400" i="1">
                                                  <a:latin typeface="Cambria Math" panose="02040503050406030204" pitchFamily="18" charset="0"/>
                                                </a:rPr>
                                                <m:t>+3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−9</m:t>
                                      </m:r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4686621-01A4-4546-9376-85C1A907C9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6071" y="2132122"/>
                <a:ext cx="1994649" cy="56509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675A867-FF60-4CCA-AFE2-46B006581CBE}"/>
                  </a:ext>
                </a:extLst>
              </p:cNvPr>
              <p:cNvSpPr txBox="1"/>
              <p:nvPr/>
            </p:nvSpPr>
            <p:spPr>
              <a:xfrm>
                <a:off x="4295307" y="2834938"/>
                <a:ext cx="1566198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d>
                                    <m:dPr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𝑢</m:t>
                                          </m:r>
                                        </m:e>
                                        <m:sup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−9</m:t>
                                      </m:r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675A867-FF60-4CCA-AFE2-46B006581C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307" y="2834938"/>
                <a:ext cx="1566198" cy="56509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D0D58A2-7303-49DA-AA3B-E1153EB6938B}"/>
                  </a:ext>
                </a:extLst>
              </p:cNvPr>
              <p:cNvSpPr txBox="1"/>
              <p:nvPr/>
            </p:nvSpPr>
            <p:spPr>
              <a:xfrm>
                <a:off x="4296787" y="3555508"/>
                <a:ext cx="1549655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−9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D0D58A2-7303-49DA-AA3B-E1153EB693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6787" y="3555508"/>
                <a:ext cx="1549655" cy="56509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CC9D1FAF-D9F1-407A-A59E-5EC641DA1656}"/>
                  </a:ext>
                </a:extLst>
              </p:cNvPr>
              <p:cNvSpPr txBox="1"/>
              <p:nvPr/>
            </p:nvSpPr>
            <p:spPr>
              <a:xfrm>
                <a:off x="4298266" y="4222813"/>
                <a:ext cx="1638205" cy="444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𝑎𝑟𝑐𝑜𝑠h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CC9D1FAF-D9F1-407A-A59E-5EC641DA16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8266" y="4222813"/>
                <a:ext cx="1638205" cy="444994"/>
              </a:xfrm>
              <a:prstGeom prst="rect">
                <a:avLst/>
              </a:prstGeom>
              <a:blipFill>
                <a:blip r:embed="rId16"/>
                <a:stretch>
                  <a:fillRect l="-743" t="-1370" r="-743" b="-10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0E57BDE4-0855-4F22-8731-CAEE8266D293}"/>
                  </a:ext>
                </a:extLst>
              </p:cNvPr>
              <p:cNvSpPr txBox="1"/>
              <p:nvPr/>
            </p:nvSpPr>
            <p:spPr>
              <a:xfrm>
                <a:off x="0" y="0"/>
                <a:ext cx="217348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𝑎𝑟𝑠𝑖𝑛h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0E57BDE4-0855-4F22-8731-CAEE8266D2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73480" cy="484428"/>
              </a:xfrm>
              <a:prstGeom prst="rect">
                <a:avLst/>
              </a:prstGeom>
              <a:blipFill>
                <a:blip r:embed="rId17"/>
                <a:stretch>
                  <a:fillRect l="-2797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0F7B41C0-45B8-4F97-9167-40E335D8726E}"/>
                  </a:ext>
                </a:extLst>
              </p:cNvPr>
              <p:cNvSpPr txBox="1"/>
              <p:nvPr/>
            </p:nvSpPr>
            <p:spPr>
              <a:xfrm>
                <a:off x="2176508" y="0"/>
                <a:ext cx="2648995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𝑎𝑟𝑐𝑜𝑠h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0F7B41C0-45B8-4F97-9167-40E335D872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6508" y="0"/>
                <a:ext cx="2648995" cy="484428"/>
              </a:xfrm>
              <a:prstGeom prst="rect">
                <a:avLst/>
              </a:prstGeom>
              <a:blipFill>
                <a:blip r:embed="rId18"/>
                <a:stretch>
                  <a:fillRect l="-23007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D31694CC-09AF-40DE-AA1A-03356EED9701}"/>
                  </a:ext>
                </a:extLst>
              </p:cNvPr>
              <p:cNvSpPr txBox="1"/>
              <p:nvPr/>
            </p:nvSpPr>
            <p:spPr>
              <a:xfrm>
                <a:off x="4289389" y="4906393"/>
                <a:ext cx="1976375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𝑎𝑟𝑐𝑜𝑠h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D31694CC-09AF-40DE-AA1A-03356EED97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9389" y="4906393"/>
                <a:ext cx="1976375" cy="484043"/>
              </a:xfrm>
              <a:prstGeom prst="rect">
                <a:avLst/>
              </a:prstGeom>
              <a:blipFill>
                <a:blip r:embed="rId19"/>
                <a:stretch>
                  <a:fillRect l="-617" r="-309" b="-75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45">
            <a:extLst>
              <a:ext uri="{FF2B5EF4-FFF2-40B4-BE49-F238E27FC236}">
                <a16:creationId xmlns:a16="http://schemas.microsoft.com/office/drawing/2014/main" id="{9A4D0082-B92A-4F7D-9ABE-2C4046B21ADC}"/>
              </a:ext>
            </a:extLst>
          </p:cNvPr>
          <p:cNvSpPr>
            <a:spLocks/>
          </p:cNvSpPr>
          <p:nvPr/>
        </p:nvSpPr>
        <p:spPr bwMode="auto">
          <a:xfrm>
            <a:off x="6303462" y="1757779"/>
            <a:ext cx="150604" cy="624002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74">
                <a:extLst>
                  <a:ext uri="{FF2B5EF4-FFF2-40B4-BE49-F238E27FC236}">
                    <a16:creationId xmlns:a16="http://schemas.microsoft.com/office/drawing/2014/main" id="{6DB48D6A-4337-472C-B57D-D2C4F0FC48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4781" y="2333575"/>
                <a:ext cx="1160014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 Box 74">
                <a:extLst>
                  <a:ext uri="{FF2B5EF4-FFF2-40B4-BE49-F238E27FC236}">
                    <a16:creationId xmlns:a16="http://schemas.microsoft.com/office/drawing/2014/main" id="{6DB48D6A-4337-472C-B57D-D2C4F0FC48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4781" y="2333575"/>
                <a:ext cx="1160014" cy="276999"/>
              </a:xfrm>
              <a:prstGeom prst="rect">
                <a:avLst/>
              </a:prstGeom>
              <a:blipFill>
                <a:blip r:embed="rId20"/>
                <a:stretch>
                  <a:fillRect t="-2222"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45">
            <a:extLst>
              <a:ext uri="{FF2B5EF4-FFF2-40B4-BE49-F238E27FC236}">
                <a16:creationId xmlns:a16="http://schemas.microsoft.com/office/drawing/2014/main" id="{973089D2-6C18-49BA-8BB8-D39ADEF68FA1}"/>
              </a:ext>
            </a:extLst>
          </p:cNvPr>
          <p:cNvSpPr>
            <a:spLocks/>
          </p:cNvSpPr>
          <p:nvPr/>
        </p:nvSpPr>
        <p:spPr bwMode="auto">
          <a:xfrm>
            <a:off x="6294585" y="2450237"/>
            <a:ext cx="150604" cy="624002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" name="Arc 45">
            <a:extLst>
              <a:ext uri="{FF2B5EF4-FFF2-40B4-BE49-F238E27FC236}">
                <a16:creationId xmlns:a16="http://schemas.microsoft.com/office/drawing/2014/main" id="{3E509529-3907-4B47-88EE-A97F6594DF31}"/>
              </a:ext>
            </a:extLst>
          </p:cNvPr>
          <p:cNvSpPr>
            <a:spLocks/>
          </p:cNvSpPr>
          <p:nvPr/>
        </p:nvSpPr>
        <p:spPr bwMode="auto">
          <a:xfrm>
            <a:off x="5895090" y="3124940"/>
            <a:ext cx="150604" cy="624002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" name="Arc 45">
            <a:extLst>
              <a:ext uri="{FF2B5EF4-FFF2-40B4-BE49-F238E27FC236}">
                <a16:creationId xmlns:a16="http://schemas.microsoft.com/office/drawing/2014/main" id="{A920C605-34B4-4B6F-8AE3-04A926196202}"/>
              </a:ext>
            </a:extLst>
          </p:cNvPr>
          <p:cNvSpPr>
            <a:spLocks/>
          </p:cNvSpPr>
          <p:nvPr/>
        </p:nvSpPr>
        <p:spPr bwMode="auto">
          <a:xfrm>
            <a:off x="6019377" y="3799643"/>
            <a:ext cx="150604" cy="624002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" name="Arc 45">
            <a:extLst>
              <a:ext uri="{FF2B5EF4-FFF2-40B4-BE49-F238E27FC236}">
                <a16:creationId xmlns:a16="http://schemas.microsoft.com/office/drawing/2014/main" id="{7759CF07-F0CB-49D0-AF9C-6DF5C38DFECB}"/>
              </a:ext>
            </a:extLst>
          </p:cNvPr>
          <p:cNvSpPr>
            <a:spLocks/>
          </p:cNvSpPr>
          <p:nvPr/>
        </p:nvSpPr>
        <p:spPr bwMode="auto">
          <a:xfrm>
            <a:off x="6303462" y="4527612"/>
            <a:ext cx="150604" cy="624002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" name="Text Box 74">
            <a:extLst>
              <a:ext uri="{FF2B5EF4-FFF2-40B4-BE49-F238E27FC236}">
                <a16:creationId xmlns:a16="http://schemas.microsoft.com/office/drawing/2014/main" id="{597E0D88-B4EF-4660-AD79-8382423A8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1516" y="1880813"/>
            <a:ext cx="225196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 the part in the root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Box 74">
                <a:extLst>
                  <a:ext uri="{FF2B5EF4-FFF2-40B4-BE49-F238E27FC236}">
                    <a16:creationId xmlns:a16="http://schemas.microsoft.com/office/drawing/2014/main" id="{47D7EA9D-FC2E-475A-A8D9-E5909991CF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19170" y="2573272"/>
                <a:ext cx="849296" cy="3698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𝑑𝑢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5" name="Text Box 74">
                <a:extLst>
                  <a:ext uri="{FF2B5EF4-FFF2-40B4-BE49-F238E27FC236}">
                    <a16:creationId xmlns:a16="http://schemas.microsoft.com/office/drawing/2014/main" id="{47D7EA9D-FC2E-475A-A8D9-E5909991CF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19170" y="2573272"/>
                <a:ext cx="849296" cy="36984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 Box 74">
                <a:extLst>
                  <a:ext uri="{FF2B5EF4-FFF2-40B4-BE49-F238E27FC236}">
                    <a16:creationId xmlns:a16="http://schemas.microsoft.com/office/drawing/2014/main" id="{620D98C6-6C3F-42E4-A3D6-A2D613EE6E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4779" y="2901744"/>
                <a:ext cx="991339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6" name="Text Box 74">
                <a:extLst>
                  <a:ext uri="{FF2B5EF4-FFF2-40B4-BE49-F238E27FC236}">
                    <a16:creationId xmlns:a16="http://schemas.microsoft.com/office/drawing/2014/main" id="{620D98C6-6C3F-42E4-A3D6-A2D613EE6E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4779" y="2901744"/>
                <a:ext cx="991339" cy="276999"/>
              </a:xfrm>
              <a:prstGeom prst="rect">
                <a:avLst/>
              </a:prstGeom>
              <a:blipFill>
                <a:blip r:embed="rId22"/>
                <a:stretch>
                  <a:fillRect b="-177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74">
                <a:extLst>
                  <a:ext uri="{FF2B5EF4-FFF2-40B4-BE49-F238E27FC236}">
                    <a16:creationId xmlns:a16="http://schemas.microsoft.com/office/drawing/2014/main" id="{68A56D20-3DAB-4AB7-86C9-36A6C84C92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16965" y="3222819"/>
                <a:ext cx="1993039" cy="364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Factor out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term</a:t>
                </a:r>
              </a:p>
            </p:txBody>
          </p:sp>
        </mc:Choice>
        <mc:Fallback xmlns="">
          <p:sp>
            <p:nvSpPr>
              <p:cNvPr id="37" name="Text Box 74">
                <a:extLst>
                  <a:ext uri="{FF2B5EF4-FFF2-40B4-BE49-F238E27FC236}">
                    <a16:creationId xmlns:a16="http://schemas.microsoft.com/office/drawing/2014/main" id="{68A56D20-3DAB-4AB7-86C9-36A6C84C92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16965" y="3222819"/>
                <a:ext cx="1993039" cy="364331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 Box 74">
                <a:extLst>
                  <a:ext uri="{FF2B5EF4-FFF2-40B4-BE49-F238E27FC236}">
                    <a16:creationId xmlns:a16="http://schemas.microsoft.com/office/drawing/2014/main" id="{2A65E75A-AAE3-48D2-A817-49B9A1D0C8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47785" y="3826502"/>
                <a:ext cx="1993039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Integrate using the rule above and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=3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8" name="Text Box 74">
                <a:extLst>
                  <a:ext uri="{FF2B5EF4-FFF2-40B4-BE49-F238E27FC236}">
                    <a16:creationId xmlns:a16="http://schemas.microsoft.com/office/drawing/2014/main" id="{2A65E75A-AAE3-48D2-A817-49B9A1D0C8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47785" y="3826502"/>
                <a:ext cx="1993039" cy="461665"/>
              </a:xfrm>
              <a:prstGeom prst="rect">
                <a:avLst/>
              </a:prstGeom>
              <a:blipFill>
                <a:blip r:embed="rId24"/>
                <a:stretch>
                  <a:fillRect t="-1333" r="-306" b="-10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 Box 74">
                <a:extLst>
                  <a:ext uri="{FF2B5EF4-FFF2-40B4-BE49-F238E27FC236}">
                    <a16:creationId xmlns:a16="http://schemas.microsoft.com/office/drawing/2014/main" id="{27074AA1-98AE-4AC6-813E-EE626128ED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31871" y="4563349"/>
                <a:ext cx="1700076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 with the original substitution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9" name="Text Box 74">
                <a:extLst>
                  <a:ext uri="{FF2B5EF4-FFF2-40B4-BE49-F238E27FC236}">
                    <a16:creationId xmlns:a16="http://schemas.microsoft.com/office/drawing/2014/main" id="{27074AA1-98AE-4AC6-813E-EE626128ED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31871" y="4563349"/>
                <a:ext cx="1700076" cy="461665"/>
              </a:xfrm>
              <a:prstGeom prst="rect">
                <a:avLst/>
              </a:prstGeom>
              <a:blipFill>
                <a:blip r:embed="rId25"/>
                <a:stretch>
                  <a:fillRect t="-1333" b="-10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0D44509-50CE-43DC-9DF5-98F5232BECF5}"/>
              </a:ext>
            </a:extLst>
          </p:cNvPr>
          <p:cNvSpPr/>
          <p:nvPr/>
        </p:nvSpPr>
        <p:spPr>
          <a:xfrm>
            <a:off x="337352" y="5113539"/>
            <a:ext cx="1260629" cy="37286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D091E1DD-C1C7-4233-91F5-7E6890AC209F}"/>
              </a:ext>
            </a:extLst>
          </p:cNvPr>
          <p:cNvSpPr/>
          <p:nvPr/>
        </p:nvSpPr>
        <p:spPr>
          <a:xfrm>
            <a:off x="4635625" y="1705994"/>
            <a:ext cx="1019452" cy="2559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58DF6F91-F6FF-40B9-A1C3-907CB851D34F}"/>
              </a:ext>
            </a:extLst>
          </p:cNvPr>
          <p:cNvSpPr/>
          <p:nvPr/>
        </p:nvSpPr>
        <p:spPr>
          <a:xfrm>
            <a:off x="4574960" y="2391054"/>
            <a:ext cx="1399711" cy="29888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F5F31A0B-0161-4833-BCE3-E50E4E694179}"/>
              </a:ext>
            </a:extLst>
          </p:cNvPr>
          <p:cNvSpPr/>
          <p:nvPr/>
        </p:nvSpPr>
        <p:spPr>
          <a:xfrm>
            <a:off x="4940424" y="2436922"/>
            <a:ext cx="670263" cy="2086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9FFF4BD0-87C0-41AB-9E23-7466F56224F6}"/>
              </a:ext>
            </a:extLst>
          </p:cNvPr>
          <p:cNvSpPr/>
          <p:nvPr/>
        </p:nvSpPr>
        <p:spPr>
          <a:xfrm>
            <a:off x="4933026" y="3142694"/>
            <a:ext cx="260411" cy="20566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B5B9FAC1-E32B-4698-8C95-9181750E8428}"/>
              </a:ext>
            </a:extLst>
          </p:cNvPr>
          <p:cNvSpPr/>
          <p:nvPr/>
        </p:nvSpPr>
        <p:spPr>
          <a:xfrm>
            <a:off x="6816571" y="2352583"/>
            <a:ext cx="738326" cy="21602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DA9AAA16-4CBD-42AB-8330-E8B14505D9F2}"/>
              </a:ext>
            </a:extLst>
          </p:cNvPr>
          <p:cNvSpPr/>
          <p:nvPr/>
        </p:nvSpPr>
        <p:spPr>
          <a:xfrm>
            <a:off x="6001305" y="2274164"/>
            <a:ext cx="284085" cy="21602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4D9BA32B-A370-45A8-8F83-A851E3E7C056}"/>
              </a:ext>
            </a:extLst>
          </p:cNvPr>
          <p:cNvSpPr/>
          <p:nvPr/>
        </p:nvSpPr>
        <p:spPr>
          <a:xfrm>
            <a:off x="5592932" y="2975500"/>
            <a:ext cx="284085" cy="21602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BE514567-B2B7-4A3C-858F-B810F4179028}"/>
              </a:ext>
            </a:extLst>
          </p:cNvPr>
          <p:cNvSpPr/>
          <p:nvPr/>
        </p:nvSpPr>
        <p:spPr>
          <a:xfrm>
            <a:off x="6764784" y="2931112"/>
            <a:ext cx="568171" cy="21602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922BA6D6-4322-4145-9BE0-C7DA40A1A922}"/>
              </a:ext>
            </a:extLst>
          </p:cNvPr>
          <p:cNvSpPr/>
          <p:nvPr/>
        </p:nvSpPr>
        <p:spPr>
          <a:xfrm>
            <a:off x="4884197" y="3536273"/>
            <a:ext cx="992820" cy="5385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A1D1925D-E2DC-48C1-B235-447B01421772}"/>
              </a:ext>
            </a:extLst>
          </p:cNvPr>
          <p:cNvSpPr/>
          <p:nvPr/>
        </p:nvSpPr>
        <p:spPr>
          <a:xfrm>
            <a:off x="4734756" y="4239088"/>
            <a:ext cx="1186649" cy="42168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2AA1EA9C-5290-4973-B103-B59B73553541}"/>
              </a:ext>
            </a:extLst>
          </p:cNvPr>
          <p:cNvSpPr/>
          <p:nvPr/>
        </p:nvSpPr>
        <p:spPr>
          <a:xfrm>
            <a:off x="2321510" y="0"/>
            <a:ext cx="1762218" cy="48827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45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 animBg="1"/>
      <p:bldP spid="16" grpId="0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7" grpId="0"/>
      <p:bldP spid="28" grpId="0" animBg="1"/>
      <p:bldP spid="29" grpId="0"/>
      <p:bldP spid="30" grpId="0" animBg="1"/>
      <p:bldP spid="31" grpId="0" animBg="1"/>
      <p:bldP spid="32" grpId="0" animBg="1"/>
      <p:bldP spid="33" grpId="0" animBg="1"/>
      <p:bldP spid="34" grpId="0"/>
      <p:bldP spid="35" grpId="0"/>
      <p:bldP spid="36" grpId="0"/>
      <p:bldP spid="37" grpId="0"/>
      <p:bldP spid="38" grpId="0"/>
      <p:bldP spid="39" grpId="0"/>
      <p:bldP spid="3" grpId="0" animBg="1"/>
      <p:bldP spid="3" grpId="1" animBg="1"/>
      <p:bldP spid="41" grpId="0" animBg="1"/>
      <p:bldP spid="41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4A4AD615-2C27-4758-AD2C-82D46CA6F6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061317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integrate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Use the substitution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3+4</m:t>
                        </m:r>
                        <m:func>
                          <m:func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400" b="0" i="0" smtClean="0">
                                <a:latin typeface="Cambria Math" panose="02040503050406030204" pitchFamily="18" charset="0"/>
                              </a:rPr>
                              <m:t>cosh</m:t>
                            </m:r>
                          </m:fName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to find: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4A4AD615-2C27-4758-AD2C-82D46CA6F6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061317" cy="4525963"/>
              </a:xfrm>
              <a:blipFill>
                <a:blip r:embed="rId2"/>
                <a:stretch>
                  <a:fillRect l="-398" t="-809" r="-29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3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4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5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6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7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8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918832" y="3195962"/>
                <a:ext cx="1725409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−12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−7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832" y="3195962"/>
                <a:ext cx="1725409" cy="56509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93000B3-D01C-4CCC-BDD6-CFEB2CCA9FC2}"/>
                  </a:ext>
                </a:extLst>
              </p:cNvPr>
              <p:cNvSpPr txBox="1"/>
              <p:nvPr/>
            </p:nvSpPr>
            <p:spPr>
              <a:xfrm>
                <a:off x="292963" y="4457402"/>
                <a:ext cx="1766656" cy="4956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3+4</m:t>
                          </m:r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93000B3-D01C-4CCC-BDD6-CFEB2CCA9F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963" y="4457402"/>
                <a:ext cx="1766656" cy="495649"/>
              </a:xfrm>
              <a:prstGeom prst="rect">
                <a:avLst/>
              </a:prstGeom>
              <a:blipFill>
                <a:blip r:embed="rId1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FB03D02D-8A46-40B3-AA12-FA547C7E9E22}"/>
                  </a:ext>
                </a:extLst>
              </p:cNvPr>
              <p:cNvSpPr txBox="1"/>
              <p:nvPr/>
            </p:nvSpPr>
            <p:spPr>
              <a:xfrm>
                <a:off x="125765" y="5009296"/>
                <a:ext cx="1365683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FB03D02D-8A46-40B3-AA12-FA547C7E9E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65" y="5009296"/>
                <a:ext cx="1365683" cy="501356"/>
              </a:xfrm>
              <a:prstGeom prst="rect">
                <a:avLst/>
              </a:prstGeom>
              <a:blipFill>
                <a:blip r:embed="rId11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47B43BB-088E-46E2-A49E-7A17CC13ADDA}"/>
                  </a:ext>
                </a:extLst>
              </p:cNvPr>
              <p:cNvSpPr txBox="1"/>
              <p:nvPr/>
            </p:nvSpPr>
            <p:spPr>
              <a:xfrm>
                <a:off x="153878" y="5667724"/>
                <a:ext cx="1612779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47B43BB-088E-46E2-A49E-7A17CC13AD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878" y="5667724"/>
                <a:ext cx="1612779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45">
            <a:extLst>
              <a:ext uri="{FF2B5EF4-FFF2-40B4-BE49-F238E27FC236}">
                <a16:creationId xmlns:a16="http://schemas.microsoft.com/office/drawing/2014/main" id="{6DE779DF-840C-4F19-AECB-172158582D09}"/>
              </a:ext>
            </a:extLst>
          </p:cNvPr>
          <p:cNvSpPr>
            <a:spLocks/>
          </p:cNvSpPr>
          <p:nvPr/>
        </p:nvSpPr>
        <p:spPr bwMode="auto">
          <a:xfrm>
            <a:off x="1985956" y="4732880"/>
            <a:ext cx="126930" cy="522701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Text Box 74">
            <a:extLst>
              <a:ext uri="{FF2B5EF4-FFF2-40B4-BE49-F238E27FC236}">
                <a16:creationId xmlns:a16="http://schemas.microsoft.com/office/drawing/2014/main" id="{E90D4AA1-9F51-4A6E-96F2-8ACA1A1BB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2887" y="4834118"/>
            <a:ext cx="121623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Arc 45">
            <a:extLst>
              <a:ext uri="{FF2B5EF4-FFF2-40B4-BE49-F238E27FC236}">
                <a16:creationId xmlns:a16="http://schemas.microsoft.com/office/drawing/2014/main" id="{EADE08F1-4403-4DD3-8792-9DCB5053447E}"/>
              </a:ext>
            </a:extLst>
          </p:cNvPr>
          <p:cNvSpPr>
            <a:spLocks/>
          </p:cNvSpPr>
          <p:nvPr/>
        </p:nvSpPr>
        <p:spPr bwMode="auto">
          <a:xfrm>
            <a:off x="1729984" y="5311408"/>
            <a:ext cx="126930" cy="522701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 Box 74">
            <a:extLst>
              <a:ext uri="{FF2B5EF4-FFF2-40B4-BE49-F238E27FC236}">
                <a16:creationId xmlns:a16="http://schemas.microsoft.com/office/drawing/2014/main" id="{C9BA43B9-E2B4-464A-89F9-BE0DEFA18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7679" y="5446677"/>
            <a:ext cx="9587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1CE192C-3E68-474B-9D96-3B352C6A90A6}"/>
                  </a:ext>
                </a:extLst>
              </p:cNvPr>
              <p:cNvSpPr txBox="1"/>
              <p:nvPr/>
            </p:nvSpPr>
            <p:spPr>
              <a:xfrm>
                <a:off x="3619122" y="1430786"/>
                <a:ext cx="1477777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−12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−7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1CE192C-3E68-474B-9D96-3B352C6A90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122" y="1430786"/>
                <a:ext cx="1477777" cy="484428"/>
              </a:xfrm>
              <a:prstGeom prst="rect">
                <a:avLst/>
              </a:prstGeom>
              <a:blipFill>
                <a:blip r:embed="rId13"/>
                <a:stretch>
                  <a:fillRect l="-43388" t="-159494" r="-1653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77D4CE64-5836-49E3-A375-6E9282E9C685}"/>
                  </a:ext>
                </a:extLst>
              </p:cNvPr>
              <p:cNvSpPr txBox="1"/>
              <p:nvPr/>
            </p:nvSpPr>
            <p:spPr>
              <a:xfrm>
                <a:off x="3423814" y="2087733"/>
                <a:ext cx="4614340" cy="7733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d>
                                        <m:d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  <m:d>
                                            <m:d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3+4</m:t>
                                              </m:r>
                                              <m:func>
                                                <m:funcPr>
                                                  <m:ctrlPr>
                                                    <a:rPr lang="en-US" sz="12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uncPr>
                                                <m:fName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en-US" sz="1200">
                                                      <a:latin typeface="Cambria Math" panose="02040503050406030204" pitchFamily="18" charset="0"/>
                                                    </a:rPr>
                                                    <m:t>cosh</m:t>
                                                  </m:r>
                                                </m:fName>
                                                <m:e>
                                                  <m:r>
                                                    <a:rPr lang="en-US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𝑢</m:t>
                                                  </m:r>
                                                </m:e>
                                              </m:func>
                                            </m:e>
                                          </m:d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−12</m:t>
                                  </m:r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  <m:d>
                                        <m:d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3+4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1200">
                                                  <a:latin typeface="Cambria Math" panose="02040503050406030204" pitchFamily="18" charset="0"/>
                                                </a:rPr>
                                                <m:t>cosh</m:t>
                                              </m:r>
                                            </m:fName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𝑢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</m:d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−7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77D4CE64-5836-49E3-A375-6E9282E9C6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3814" y="2087733"/>
                <a:ext cx="4614340" cy="773353"/>
              </a:xfrm>
              <a:prstGeom prst="rect">
                <a:avLst/>
              </a:prstGeom>
              <a:blipFill>
                <a:blip r:embed="rId14"/>
                <a:stretch>
                  <a:fillRect l="-9247" t="-98425" b="-10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E238F8A-0DC2-48DB-AA9A-49D8B86439DB}"/>
                  </a:ext>
                </a:extLst>
              </p:cNvPr>
              <p:cNvSpPr txBox="1"/>
              <p:nvPr/>
            </p:nvSpPr>
            <p:spPr>
              <a:xfrm>
                <a:off x="3478559" y="3048000"/>
                <a:ext cx="3725507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3+4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1200">
                                                  <a:latin typeface="Cambria Math" panose="02040503050406030204" pitchFamily="18" charset="0"/>
                                                </a:rPr>
                                                <m:t>cosh</m:t>
                                              </m:r>
                                            </m:fName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𝑢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−6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3+4</m:t>
                                      </m:r>
                                      <m:func>
                                        <m:func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200">
                                              <a:latin typeface="Cambria Math" panose="02040503050406030204" pitchFamily="18" charset="0"/>
                                            </a:rPr>
                                            <m:t>cosh</m:t>
                                          </m:r>
                                        </m:fName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𝑢</m:t>
                                          </m:r>
                                        </m:e>
                                      </m:func>
                                    </m:e>
                                  </m:d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−7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E238F8A-0DC2-48DB-AA9A-49D8B86439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8559" y="3048000"/>
                <a:ext cx="3725507" cy="484428"/>
              </a:xfrm>
              <a:prstGeom prst="rect">
                <a:avLst/>
              </a:prstGeom>
              <a:blipFill>
                <a:blip r:embed="rId15"/>
                <a:stretch>
                  <a:fillRect l="-12766" t="-158228" r="-327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EA60C8EB-3673-48DF-AF4B-0F79526293CB}"/>
                  </a:ext>
                </a:extLst>
              </p:cNvPr>
              <p:cNvSpPr txBox="1"/>
              <p:nvPr/>
            </p:nvSpPr>
            <p:spPr>
              <a:xfrm>
                <a:off x="3488917" y="3804083"/>
                <a:ext cx="4382931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9+24</m:t>
                                  </m:r>
                                  <m:func>
                                    <m:func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200" b="0" i="0" smtClean="0">
                                          <a:latin typeface="Cambria Math" panose="02040503050406030204" pitchFamily="18" charset="0"/>
                                        </a:rPr>
                                        <m:t>cosh</m:t>
                                      </m:r>
                                    </m:fName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</m:func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+16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𝑐𝑜𝑠h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−18−24</m:t>
                                  </m:r>
                                  <m:func>
                                    <m:func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200" b="0" i="0" smtClean="0">
                                          <a:latin typeface="Cambria Math" panose="02040503050406030204" pitchFamily="18" charset="0"/>
                                        </a:rPr>
                                        <m:t>cosh</m:t>
                                      </m:r>
                                    </m:fName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</m:func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−7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EA60C8EB-3673-48DF-AF4B-0F79526293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8917" y="3804083"/>
                <a:ext cx="4382931" cy="484428"/>
              </a:xfrm>
              <a:prstGeom prst="rect">
                <a:avLst/>
              </a:prstGeom>
              <a:blipFill>
                <a:blip r:embed="rId16"/>
                <a:stretch>
                  <a:fillRect l="-10570" t="-158228" r="-417" b="-2215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141E6527-2C7B-4450-85A7-1DF95A4AB8BA}"/>
                  </a:ext>
                </a:extLst>
              </p:cNvPr>
              <p:cNvSpPr txBox="1"/>
              <p:nvPr/>
            </p:nvSpPr>
            <p:spPr>
              <a:xfrm>
                <a:off x="3499274" y="4604553"/>
                <a:ext cx="2251835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𝑐𝑜𝑠h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−16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141E6527-2C7B-4450-85A7-1DF95A4AB8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274" y="4604553"/>
                <a:ext cx="2251835" cy="484428"/>
              </a:xfrm>
              <a:prstGeom prst="rect">
                <a:avLst/>
              </a:prstGeom>
              <a:blipFill>
                <a:blip r:embed="rId17"/>
                <a:stretch>
                  <a:fillRect l="-21138" t="-156250" r="-1355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2E0B7FDA-E186-4838-A6AF-C0CAF6C69DE4}"/>
                  </a:ext>
                </a:extLst>
              </p:cNvPr>
              <p:cNvSpPr txBox="1"/>
              <p:nvPr/>
            </p:nvSpPr>
            <p:spPr>
              <a:xfrm>
                <a:off x="3508152" y="5385789"/>
                <a:ext cx="2267929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e>
                              </m:rad>
                              <m:rad>
                                <m:radPr>
                                  <m:degHide m:val="on"/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𝑐𝑜𝑠h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2E0B7FDA-E186-4838-A6AF-C0CAF6C69D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8152" y="5385789"/>
                <a:ext cx="2267929" cy="484428"/>
              </a:xfrm>
              <a:prstGeom prst="rect">
                <a:avLst/>
              </a:prstGeom>
              <a:blipFill>
                <a:blip r:embed="rId18"/>
                <a:stretch>
                  <a:fillRect l="-20912" t="-156250" r="-804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45">
            <a:extLst>
              <a:ext uri="{FF2B5EF4-FFF2-40B4-BE49-F238E27FC236}">
                <a16:creationId xmlns:a16="http://schemas.microsoft.com/office/drawing/2014/main" id="{18FBC26A-322C-4A7D-ACD9-C21DEDC5CAC2}"/>
              </a:ext>
            </a:extLst>
          </p:cNvPr>
          <p:cNvSpPr>
            <a:spLocks/>
          </p:cNvSpPr>
          <p:nvPr/>
        </p:nvSpPr>
        <p:spPr bwMode="auto">
          <a:xfrm>
            <a:off x="8077518" y="1788454"/>
            <a:ext cx="126930" cy="522701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74">
            <a:extLst>
              <a:ext uri="{FF2B5EF4-FFF2-40B4-BE49-F238E27FC236}">
                <a16:creationId xmlns:a16="http://schemas.microsoft.com/office/drawing/2014/main" id="{1474874F-6732-4C23-8EBB-574385928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8578" y="1746170"/>
            <a:ext cx="105644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using the substitution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7E44BBF-A919-40F1-997F-5ADAF1ED758C}"/>
              </a:ext>
            </a:extLst>
          </p:cNvPr>
          <p:cNvSpPr/>
          <p:nvPr/>
        </p:nvSpPr>
        <p:spPr>
          <a:xfrm>
            <a:off x="4857564" y="1547675"/>
            <a:ext cx="291485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B2BCFE3-A25C-47EE-9AAA-AA971010D766}"/>
              </a:ext>
            </a:extLst>
          </p:cNvPr>
          <p:cNvSpPr/>
          <p:nvPr/>
        </p:nvSpPr>
        <p:spPr>
          <a:xfrm>
            <a:off x="7184993" y="2179470"/>
            <a:ext cx="787155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67865E8-F6EF-4C9A-B135-0DF1A487A251}"/>
              </a:ext>
            </a:extLst>
          </p:cNvPr>
          <p:cNvSpPr/>
          <p:nvPr/>
        </p:nvSpPr>
        <p:spPr>
          <a:xfrm>
            <a:off x="235257" y="5723139"/>
            <a:ext cx="1398234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9D33B06-46C9-4471-809A-A4203D3E411B}"/>
              </a:ext>
            </a:extLst>
          </p:cNvPr>
          <p:cNvSpPr/>
          <p:nvPr/>
        </p:nvSpPr>
        <p:spPr>
          <a:xfrm>
            <a:off x="3823315" y="1667524"/>
            <a:ext cx="358068" cy="21454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C3A55753-5061-4AF3-BA63-10C77C638C6C}"/>
              </a:ext>
            </a:extLst>
          </p:cNvPr>
          <p:cNvSpPr/>
          <p:nvPr/>
        </p:nvSpPr>
        <p:spPr>
          <a:xfrm>
            <a:off x="371380" y="4447714"/>
            <a:ext cx="1563951" cy="51490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05CDB0CD-A2EB-490C-AB08-31FC6952A806}"/>
              </a:ext>
            </a:extLst>
          </p:cNvPr>
          <p:cNvSpPr/>
          <p:nvPr/>
        </p:nvSpPr>
        <p:spPr>
          <a:xfrm>
            <a:off x="3906173" y="2318553"/>
            <a:ext cx="1420430" cy="51490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D449FED-A258-4F89-8EC4-373058C8DA7B}"/>
              </a:ext>
            </a:extLst>
          </p:cNvPr>
          <p:cNvSpPr/>
          <p:nvPr/>
        </p:nvSpPr>
        <p:spPr>
          <a:xfrm>
            <a:off x="5487877" y="2320033"/>
            <a:ext cx="1420430" cy="51490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2A383080-7858-4DCA-AF95-3DB121685E63}"/>
              </a:ext>
            </a:extLst>
          </p:cNvPr>
          <p:cNvSpPr/>
          <p:nvPr/>
        </p:nvSpPr>
        <p:spPr>
          <a:xfrm>
            <a:off x="4290871" y="1655687"/>
            <a:ext cx="316640" cy="24413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45">
            <a:extLst>
              <a:ext uri="{FF2B5EF4-FFF2-40B4-BE49-F238E27FC236}">
                <a16:creationId xmlns:a16="http://schemas.microsoft.com/office/drawing/2014/main" id="{01360EFB-260B-44D0-9647-4FC968270D61}"/>
              </a:ext>
            </a:extLst>
          </p:cNvPr>
          <p:cNvSpPr>
            <a:spLocks/>
          </p:cNvSpPr>
          <p:nvPr/>
        </p:nvSpPr>
        <p:spPr bwMode="auto">
          <a:xfrm>
            <a:off x="8052364" y="2446881"/>
            <a:ext cx="132847" cy="65142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Arc 45">
            <a:extLst>
              <a:ext uri="{FF2B5EF4-FFF2-40B4-BE49-F238E27FC236}">
                <a16:creationId xmlns:a16="http://schemas.microsoft.com/office/drawing/2014/main" id="{2AC2DFB6-5DB2-4183-8DA7-78017D541BE3}"/>
              </a:ext>
            </a:extLst>
          </p:cNvPr>
          <p:cNvSpPr>
            <a:spLocks/>
          </p:cNvSpPr>
          <p:nvPr/>
        </p:nvSpPr>
        <p:spPr bwMode="auto">
          <a:xfrm>
            <a:off x="7981342" y="3299137"/>
            <a:ext cx="132847" cy="65142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" name="Arc 45">
            <a:extLst>
              <a:ext uri="{FF2B5EF4-FFF2-40B4-BE49-F238E27FC236}">
                <a16:creationId xmlns:a16="http://schemas.microsoft.com/office/drawing/2014/main" id="{B3AC64AC-8B39-4EF7-B2EF-856D6720BFBA}"/>
              </a:ext>
            </a:extLst>
          </p:cNvPr>
          <p:cNvSpPr>
            <a:spLocks/>
          </p:cNvSpPr>
          <p:nvPr/>
        </p:nvSpPr>
        <p:spPr bwMode="auto">
          <a:xfrm>
            <a:off x="7874810" y="4027106"/>
            <a:ext cx="132847" cy="65142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" name="Arc 45">
            <a:extLst>
              <a:ext uri="{FF2B5EF4-FFF2-40B4-BE49-F238E27FC236}">
                <a16:creationId xmlns:a16="http://schemas.microsoft.com/office/drawing/2014/main" id="{440C63DC-BD71-4B95-9479-83E001743A62}"/>
              </a:ext>
            </a:extLst>
          </p:cNvPr>
          <p:cNvSpPr>
            <a:spLocks/>
          </p:cNvSpPr>
          <p:nvPr/>
        </p:nvSpPr>
        <p:spPr bwMode="auto">
          <a:xfrm>
            <a:off x="5850702" y="4932629"/>
            <a:ext cx="132847" cy="65142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Text Box 74">
            <a:extLst>
              <a:ext uri="{FF2B5EF4-FFF2-40B4-BE49-F238E27FC236}">
                <a16:creationId xmlns:a16="http://schemas.microsoft.com/office/drawing/2014/main" id="{C3F91E11-CCA3-4FCE-9DF1-185DB4407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8579" y="2491895"/>
            <a:ext cx="10653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denominator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Text Box 74">
            <a:extLst>
              <a:ext uri="{FF2B5EF4-FFF2-40B4-BE49-F238E27FC236}">
                <a16:creationId xmlns:a16="http://schemas.microsoft.com/office/drawing/2014/main" id="{3BDEFD32-F156-4F3C-B171-D467A6793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8679" y="3361906"/>
            <a:ext cx="10653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out brackets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608D0864-FF32-4A38-B77F-37B016E6A00B}"/>
              </a:ext>
            </a:extLst>
          </p:cNvPr>
          <p:cNvSpPr/>
          <p:nvPr/>
        </p:nvSpPr>
        <p:spPr>
          <a:xfrm>
            <a:off x="3855867" y="3271423"/>
            <a:ext cx="1106750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E1D0B905-6BFA-41E5-A4CE-EA7E4CAB35EC}"/>
              </a:ext>
            </a:extLst>
          </p:cNvPr>
          <p:cNvSpPr/>
          <p:nvPr/>
        </p:nvSpPr>
        <p:spPr>
          <a:xfrm>
            <a:off x="3802601" y="4008270"/>
            <a:ext cx="1816964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4F18B0DA-CF0B-4664-BFE4-841A2577C37E}"/>
              </a:ext>
            </a:extLst>
          </p:cNvPr>
          <p:cNvSpPr/>
          <p:nvPr/>
        </p:nvSpPr>
        <p:spPr>
          <a:xfrm>
            <a:off x="4918229" y="3280300"/>
            <a:ext cx="1189608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497E1636-1257-4E14-8ED3-4952C8616381}"/>
              </a:ext>
            </a:extLst>
          </p:cNvPr>
          <p:cNvSpPr/>
          <p:nvPr/>
        </p:nvSpPr>
        <p:spPr>
          <a:xfrm>
            <a:off x="5610687" y="4017147"/>
            <a:ext cx="1189608" cy="236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 Box 74">
            <a:extLst>
              <a:ext uri="{FF2B5EF4-FFF2-40B4-BE49-F238E27FC236}">
                <a16:creationId xmlns:a16="http://schemas.microsoft.com/office/drawing/2014/main" id="{C98804A1-CEF0-4BAA-A323-A6ADBE6FB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1025" y="4089875"/>
            <a:ext cx="10653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the root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D530E9DF-50FA-4FDC-82EF-5E0FE11386FF}"/>
                  </a:ext>
                </a:extLst>
              </p:cNvPr>
              <p:cNvSpPr txBox="1"/>
              <p:nvPr/>
            </p:nvSpPr>
            <p:spPr>
              <a:xfrm>
                <a:off x="3474120" y="6088604"/>
                <a:ext cx="2163669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𝑐𝑜𝑠h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D530E9DF-50FA-4FDC-82EF-5E0FE11386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120" y="6088604"/>
                <a:ext cx="2163669" cy="484428"/>
              </a:xfrm>
              <a:prstGeom prst="rect">
                <a:avLst/>
              </a:prstGeom>
              <a:blipFill>
                <a:blip r:embed="rId19"/>
                <a:stretch>
                  <a:fillRect l="-15775" t="-159494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5">
            <a:extLst>
              <a:ext uri="{FF2B5EF4-FFF2-40B4-BE49-F238E27FC236}">
                <a16:creationId xmlns:a16="http://schemas.microsoft.com/office/drawing/2014/main" id="{A93793D3-BBF4-415C-B7B0-DFE57F5F9119}"/>
              </a:ext>
            </a:extLst>
          </p:cNvPr>
          <p:cNvSpPr>
            <a:spLocks/>
          </p:cNvSpPr>
          <p:nvPr/>
        </p:nvSpPr>
        <p:spPr bwMode="auto">
          <a:xfrm>
            <a:off x="5815191" y="5669476"/>
            <a:ext cx="132847" cy="65142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" name="Text Box 74">
            <a:extLst>
              <a:ext uri="{FF2B5EF4-FFF2-40B4-BE49-F238E27FC236}">
                <a16:creationId xmlns:a16="http://schemas.microsoft.com/office/drawing/2014/main" id="{404585F6-A8C1-4405-874D-C4E051CE0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2426" y="5030908"/>
            <a:ext cx="10653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 denominator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 Box 74">
                <a:extLst>
                  <a:ext uri="{FF2B5EF4-FFF2-40B4-BE49-F238E27FC236}">
                    <a16:creationId xmlns:a16="http://schemas.microsoft.com/office/drawing/2014/main" id="{1C810634-6467-4D02-BD83-3E4709F138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94773" y="5732244"/>
                <a:ext cx="1660125" cy="5495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You can factor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16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out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Text Box 74">
                <a:extLst>
                  <a:ext uri="{FF2B5EF4-FFF2-40B4-BE49-F238E27FC236}">
                    <a16:creationId xmlns:a16="http://schemas.microsoft.com/office/drawing/2014/main" id="{1C810634-6467-4D02-BD83-3E4709F138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94773" y="5732244"/>
                <a:ext cx="1660125" cy="54957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250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 animBg="1"/>
      <p:bldP spid="17" grpId="0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2" grpId="2" animBg="1"/>
      <p:bldP spid="32" grpId="3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7" grpId="0" animBg="1"/>
      <p:bldP spid="38" grpId="0" animBg="1"/>
      <p:bldP spid="39" grpId="0" animBg="1"/>
      <p:bldP spid="40" grpId="0"/>
      <p:bldP spid="41" grpId="0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/>
      <p:bldP spid="47" grpId="0"/>
      <p:bldP spid="48" grpId="0" animBg="1"/>
      <p:bldP spid="49" grpId="0"/>
      <p:bldP spid="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6E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436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4A4AD615-2C27-4758-AD2C-82D46CA6F6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061317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integrate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Use the substitution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3+4</m:t>
                        </m:r>
                        <m:func>
                          <m:func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400" b="0" i="0" smtClean="0">
                                <a:latin typeface="Cambria Math" panose="02040503050406030204" pitchFamily="18" charset="0"/>
                              </a:rPr>
                              <m:t>cosh</m:t>
                            </m:r>
                          </m:fName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to find: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4A4AD615-2C27-4758-AD2C-82D46CA6F6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061317" cy="4525963"/>
              </a:xfrm>
              <a:blipFill>
                <a:blip r:embed="rId2"/>
                <a:stretch>
                  <a:fillRect l="-398" t="-809" r="-29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3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4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5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6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7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8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918832" y="3195962"/>
                <a:ext cx="1725409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−12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−7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832" y="3195962"/>
                <a:ext cx="1725409" cy="56509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D530E9DF-50FA-4FDC-82EF-5E0FE11386FF}"/>
                  </a:ext>
                </a:extLst>
              </p:cNvPr>
              <p:cNvSpPr txBox="1"/>
              <p:nvPr/>
            </p:nvSpPr>
            <p:spPr>
              <a:xfrm>
                <a:off x="3784838" y="1569870"/>
                <a:ext cx="2163669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𝑐𝑜𝑠h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D530E9DF-50FA-4FDC-82EF-5E0FE11386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4838" y="1569870"/>
                <a:ext cx="2163669" cy="484428"/>
              </a:xfrm>
              <a:prstGeom prst="rect">
                <a:avLst/>
              </a:prstGeom>
              <a:blipFill>
                <a:blip r:embed="rId10"/>
                <a:stretch>
                  <a:fillRect l="-15775" t="-159494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5">
            <a:extLst>
              <a:ext uri="{FF2B5EF4-FFF2-40B4-BE49-F238E27FC236}">
                <a16:creationId xmlns:a16="http://schemas.microsoft.com/office/drawing/2014/main" id="{A93793D3-BBF4-415C-B7B0-DFE57F5F9119}"/>
              </a:ext>
            </a:extLst>
          </p:cNvPr>
          <p:cNvSpPr>
            <a:spLocks/>
          </p:cNvSpPr>
          <p:nvPr/>
        </p:nvSpPr>
        <p:spPr bwMode="auto">
          <a:xfrm>
            <a:off x="6099277" y="1789935"/>
            <a:ext cx="132847" cy="65142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Text Box 74">
            <a:extLst>
              <a:ext uri="{FF2B5EF4-FFF2-40B4-BE49-F238E27FC236}">
                <a16:creationId xmlns:a16="http://schemas.microsoft.com/office/drawing/2014/main" id="{1C810634-6467-4D02-BD83-3E4709F13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1103" y="1781681"/>
            <a:ext cx="16601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the denominator using an identity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6043B36-C020-4657-97AF-475C7311E8B4}"/>
                  </a:ext>
                </a:extLst>
              </p:cNvPr>
              <p:cNvSpPr txBox="1"/>
              <p:nvPr/>
            </p:nvSpPr>
            <p:spPr>
              <a:xfrm>
                <a:off x="3784837" y="2235695"/>
                <a:ext cx="1710405" cy="4844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200" b="0" i="0" smtClean="0">
                                      <a:latin typeface="Cambria Math" panose="02040503050406030204" pitchFamily="18" charset="0"/>
                                    </a:rPr>
                                    <m:t>sinh</m:t>
                                  </m:r>
                                </m:fName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func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2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6043B36-C020-4657-97AF-475C7311E8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4837" y="2235695"/>
                <a:ext cx="1710405" cy="484428"/>
              </a:xfrm>
              <a:prstGeom prst="rect">
                <a:avLst/>
              </a:prstGeom>
              <a:blipFill>
                <a:blip r:embed="rId11"/>
                <a:stretch>
                  <a:fillRect l="-20357" t="-159494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F4A9BA2F-FD17-4DAD-9C40-59F0774356E2}"/>
                  </a:ext>
                </a:extLst>
              </p:cNvPr>
              <p:cNvSpPr txBox="1"/>
              <p:nvPr/>
            </p:nvSpPr>
            <p:spPr>
              <a:xfrm>
                <a:off x="3724173" y="2903002"/>
                <a:ext cx="945481" cy="4844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F4A9BA2F-FD17-4DAD-9C40-59F0774356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4173" y="2903002"/>
                <a:ext cx="945481" cy="484428"/>
              </a:xfrm>
              <a:prstGeom prst="rect">
                <a:avLst/>
              </a:prstGeom>
              <a:blipFill>
                <a:blip r:embed="rId12"/>
                <a:stretch>
                  <a:fillRect l="-29677" t="-156250" r="-54194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D8F1D4A1-1A8F-4FF3-B2ED-7908A650FD80}"/>
                  </a:ext>
                </a:extLst>
              </p:cNvPr>
              <p:cNvSpPr txBox="1"/>
              <p:nvPr/>
            </p:nvSpPr>
            <p:spPr>
              <a:xfrm>
                <a:off x="3778919" y="3579184"/>
                <a:ext cx="945481" cy="3456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D8F1D4A1-1A8F-4FF3-B2ED-7908A650FD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919" y="3579184"/>
                <a:ext cx="945481" cy="345672"/>
              </a:xfrm>
              <a:prstGeom prst="rect">
                <a:avLst/>
              </a:prstGeom>
              <a:blipFill>
                <a:blip r:embed="rId13"/>
                <a:stretch>
                  <a:fillRect t="-3509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DCA8FAA3-F00B-4A2A-A1D2-010F85D89B2F}"/>
                  </a:ext>
                </a:extLst>
              </p:cNvPr>
              <p:cNvSpPr txBox="1"/>
              <p:nvPr/>
            </p:nvSpPr>
            <p:spPr>
              <a:xfrm>
                <a:off x="3681265" y="4209500"/>
                <a:ext cx="945481" cy="3456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DCA8FAA3-F00B-4A2A-A1D2-010F85D89B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1265" y="4209500"/>
                <a:ext cx="945481" cy="345672"/>
              </a:xfrm>
              <a:prstGeom prst="rect">
                <a:avLst/>
              </a:prstGeom>
              <a:blipFill>
                <a:blip r:embed="rId14"/>
                <a:stretch>
                  <a:fillRect t="-3571" b="-160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45">
            <a:extLst>
              <a:ext uri="{FF2B5EF4-FFF2-40B4-BE49-F238E27FC236}">
                <a16:creationId xmlns:a16="http://schemas.microsoft.com/office/drawing/2014/main" id="{076D0249-B3B2-4843-A98B-A7774DE5549A}"/>
              </a:ext>
            </a:extLst>
          </p:cNvPr>
          <p:cNvSpPr>
            <a:spLocks/>
          </p:cNvSpPr>
          <p:nvPr/>
        </p:nvSpPr>
        <p:spPr bwMode="auto">
          <a:xfrm>
            <a:off x="5630240" y="2457240"/>
            <a:ext cx="132847" cy="65142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" name="Arc 45">
            <a:extLst>
              <a:ext uri="{FF2B5EF4-FFF2-40B4-BE49-F238E27FC236}">
                <a16:creationId xmlns:a16="http://schemas.microsoft.com/office/drawing/2014/main" id="{EF4D26AC-ADBD-4A96-9D2E-4BB5333AC99E}"/>
              </a:ext>
            </a:extLst>
          </p:cNvPr>
          <p:cNvSpPr>
            <a:spLocks/>
          </p:cNvSpPr>
          <p:nvPr/>
        </p:nvSpPr>
        <p:spPr bwMode="auto">
          <a:xfrm>
            <a:off x="4777983" y="3123065"/>
            <a:ext cx="132847" cy="65142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Arc 45">
            <a:extLst>
              <a:ext uri="{FF2B5EF4-FFF2-40B4-BE49-F238E27FC236}">
                <a16:creationId xmlns:a16="http://schemas.microsoft.com/office/drawing/2014/main" id="{7FDA59EA-AE0F-493C-AC15-C76DE30F9E66}"/>
              </a:ext>
            </a:extLst>
          </p:cNvPr>
          <p:cNvSpPr>
            <a:spLocks/>
          </p:cNvSpPr>
          <p:nvPr/>
        </p:nvSpPr>
        <p:spPr bwMode="auto">
          <a:xfrm>
            <a:off x="4742473" y="3788890"/>
            <a:ext cx="132847" cy="65142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" name="Text Box 74">
            <a:extLst>
              <a:ext uri="{FF2B5EF4-FFF2-40B4-BE49-F238E27FC236}">
                <a16:creationId xmlns:a16="http://schemas.microsoft.com/office/drawing/2014/main" id="{B565D7BF-AFDA-475B-99AB-7B5447744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3953" y="2616181"/>
            <a:ext cx="185543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the integral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Text Box 74">
            <a:extLst>
              <a:ext uri="{FF2B5EF4-FFF2-40B4-BE49-F238E27FC236}">
                <a16:creationId xmlns:a16="http://schemas.microsoft.com/office/drawing/2014/main" id="{36749164-39AB-4D21-82F8-9900343C1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6087" y="3317517"/>
            <a:ext cx="106532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Text Box 74">
            <a:extLst>
              <a:ext uri="{FF2B5EF4-FFF2-40B4-BE49-F238E27FC236}">
                <a16:creationId xmlns:a16="http://schemas.microsoft.com/office/drawing/2014/main" id="{AAD19A96-9775-4D27-9F15-5E3AB870C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0574" y="3947833"/>
            <a:ext cx="83450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2A93B4F0-48D0-4444-B7F5-8F1F83927CDB}"/>
                  </a:ext>
                </a:extLst>
              </p:cNvPr>
              <p:cNvSpPr txBox="1"/>
              <p:nvPr/>
            </p:nvSpPr>
            <p:spPr>
              <a:xfrm>
                <a:off x="985420" y="3997354"/>
                <a:ext cx="1686757" cy="353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2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3+4</m:t>
                        </m:r>
                        <m:func>
                          <m:func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200" b="0" i="0" smtClean="0">
                                <a:latin typeface="Cambria Math" panose="02040503050406030204" pitchFamily="18" charset="0"/>
                              </a:rPr>
                              <m:t>cosh</m:t>
                            </m:r>
                          </m:fName>
                          <m:e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func>
                      </m:e>
                    </m:d>
                  </m:oMath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2A93B4F0-48D0-4444-B7F5-8F1F83927C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420" y="3997354"/>
                <a:ext cx="1686757" cy="3531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012473E6-AA55-4A3B-9A9B-0B33930AF1D1}"/>
                  </a:ext>
                </a:extLst>
              </p:cNvPr>
              <p:cNvSpPr txBox="1"/>
              <p:nvPr/>
            </p:nvSpPr>
            <p:spPr>
              <a:xfrm>
                <a:off x="622914" y="4398328"/>
                <a:ext cx="1356805" cy="4539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012473E6-AA55-4A3B-9A9B-0B33930AF1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914" y="4398328"/>
                <a:ext cx="1356805" cy="45397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577896E3-F90D-4661-A183-BA1886569863}"/>
                  </a:ext>
                </a:extLst>
              </p:cNvPr>
              <p:cNvSpPr txBox="1"/>
              <p:nvPr/>
            </p:nvSpPr>
            <p:spPr>
              <a:xfrm>
                <a:off x="0" y="4851089"/>
                <a:ext cx="1606858" cy="5073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𝑎𝑟𝑐𝑜𝑠h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577896E3-F90D-4661-A183-BA18865698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1089"/>
                <a:ext cx="1606858" cy="50731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Arc 45">
            <a:extLst>
              <a:ext uri="{FF2B5EF4-FFF2-40B4-BE49-F238E27FC236}">
                <a16:creationId xmlns:a16="http://schemas.microsoft.com/office/drawing/2014/main" id="{B640515C-82DC-45B6-A69A-62911A8CF8DA}"/>
              </a:ext>
            </a:extLst>
          </p:cNvPr>
          <p:cNvSpPr>
            <a:spLocks/>
          </p:cNvSpPr>
          <p:nvPr/>
        </p:nvSpPr>
        <p:spPr bwMode="auto">
          <a:xfrm>
            <a:off x="2480148" y="4172111"/>
            <a:ext cx="129888" cy="444278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" name="Text Box 74">
            <a:extLst>
              <a:ext uri="{FF2B5EF4-FFF2-40B4-BE49-F238E27FC236}">
                <a16:creationId xmlns:a16="http://schemas.microsoft.com/office/drawing/2014/main" id="{A886228D-101D-49E4-9910-5D09408CA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8247" y="4233398"/>
            <a:ext cx="886289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100" dirty="0">
                <a:solidFill>
                  <a:srgbClr val="0000FF"/>
                </a:solidFill>
                <a:latin typeface="Comic Sans MS" pitchFamily="66" charset="0"/>
              </a:rPr>
              <a:t>Rearrange</a:t>
            </a:r>
            <a:endParaRPr lang="en-GB" sz="11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71" name="Arc 45">
            <a:extLst>
              <a:ext uri="{FF2B5EF4-FFF2-40B4-BE49-F238E27FC236}">
                <a16:creationId xmlns:a16="http://schemas.microsoft.com/office/drawing/2014/main" id="{11FAF203-77F3-49E9-98E7-04E3F562273B}"/>
              </a:ext>
            </a:extLst>
          </p:cNvPr>
          <p:cNvSpPr>
            <a:spLocks/>
          </p:cNvSpPr>
          <p:nvPr/>
        </p:nvSpPr>
        <p:spPr bwMode="auto">
          <a:xfrm>
            <a:off x="2267084" y="4598239"/>
            <a:ext cx="129888" cy="444278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 Box 74">
                <a:extLst>
                  <a:ext uri="{FF2B5EF4-FFF2-40B4-BE49-F238E27FC236}">
                    <a16:creationId xmlns:a16="http://schemas.microsoft.com/office/drawing/2014/main" id="{FAFA161A-6AC8-4E16-88AC-A13F408AF3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36306" y="4597383"/>
                <a:ext cx="834501" cy="4308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100" dirty="0">
                    <a:solidFill>
                      <a:srgbClr val="0000FF"/>
                    </a:solidFill>
                    <a:latin typeface="Comic Sans MS" pitchFamily="66" charset="0"/>
                  </a:rPr>
                  <a:t>Inverse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1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cosh</m:t>
                    </m:r>
                    <m:r>
                      <a:rPr lang="en-GB" sz="1100" i="1" dirty="0" err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⁡</m:t>
                    </m:r>
                  </m:oMath>
                </a14:m>
                <a:endParaRPr lang="en-GB" sz="11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4" name="Text Box 74">
                <a:extLst>
                  <a:ext uri="{FF2B5EF4-FFF2-40B4-BE49-F238E27FC236}">
                    <a16:creationId xmlns:a16="http://schemas.microsoft.com/office/drawing/2014/main" id="{FAFA161A-6AC8-4E16-88AC-A13F408AF3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36306" y="4597383"/>
                <a:ext cx="834501" cy="43088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C0D62003-98EE-402C-B6D1-6943EC2D84F1}"/>
                  </a:ext>
                </a:extLst>
              </p:cNvPr>
              <p:cNvSpPr txBox="1"/>
              <p:nvPr/>
            </p:nvSpPr>
            <p:spPr>
              <a:xfrm>
                <a:off x="3771521" y="4832417"/>
                <a:ext cx="1785900" cy="41498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𝑎𝑟𝑐𝑜𝑠h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C0D62003-98EE-402C-B6D1-6943EC2D84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1521" y="4832417"/>
                <a:ext cx="1785900" cy="414985"/>
              </a:xfrm>
              <a:prstGeom prst="rect">
                <a:avLst/>
              </a:prstGeom>
              <a:blipFill>
                <a:blip r:embed="rId19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Arc 45">
            <a:extLst>
              <a:ext uri="{FF2B5EF4-FFF2-40B4-BE49-F238E27FC236}">
                <a16:creationId xmlns:a16="http://schemas.microsoft.com/office/drawing/2014/main" id="{7B8BBF9D-E889-48EE-BB14-5D2FF237BE98}"/>
              </a:ext>
            </a:extLst>
          </p:cNvPr>
          <p:cNvSpPr>
            <a:spLocks/>
          </p:cNvSpPr>
          <p:nvPr/>
        </p:nvSpPr>
        <p:spPr bwMode="auto">
          <a:xfrm>
            <a:off x="5559219" y="4392572"/>
            <a:ext cx="132847" cy="65142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 Box 74">
                <a:extLst>
                  <a:ext uri="{FF2B5EF4-FFF2-40B4-BE49-F238E27FC236}">
                    <a16:creationId xmlns:a16="http://schemas.microsoft.com/office/drawing/2014/main" id="{F96A4675-2F51-450B-9079-D0DC3A7C97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55075" y="4542637"/>
                <a:ext cx="1003177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7" name="Text Box 74">
                <a:extLst>
                  <a:ext uri="{FF2B5EF4-FFF2-40B4-BE49-F238E27FC236}">
                    <a16:creationId xmlns:a16="http://schemas.microsoft.com/office/drawing/2014/main" id="{F96A4675-2F51-450B-9079-D0DC3A7C97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55075" y="4542637"/>
                <a:ext cx="1003177" cy="276999"/>
              </a:xfrm>
              <a:prstGeom prst="rect">
                <a:avLst/>
              </a:prstGeom>
              <a:blipFill>
                <a:blip r:embed="rId20"/>
                <a:stretch>
                  <a:fillRect b="-152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59E77F9C-0BE3-451E-9082-46DD3BCBE9C1}"/>
              </a:ext>
            </a:extLst>
          </p:cNvPr>
          <p:cNvSpPr/>
          <p:nvPr/>
        </p:nvSpPr>
        <p:spPr>
          <a:xfrm>
            <a:off x="4060053" y="4318989"/>
            <a:ext cx="201229" cy="1553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7F8626A4-054F-4C71-826B-FF81F9E762A2}"/>
              </a:ext>
            </a:extLst>
          </p:cNvPr>
          <p:cNvSpPr/>
          <p:nvPr/>
        </p:nvSpPr>
        <p:spPr>
          <a:xfrm>
            <a:off x="4097044" y="4826495"/>
            <a:ext cx="1105271" cy="41132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7355D5E8-86D9-4FF4-B8AB-FA0A802E5611}"/>
              </a:ext>
            </a:extLst>
          </p:cNvPr>
          <p:cNvSpPr/>
          <p:nvPr/>
        </p:nvSpPr>
        <p:spPr>
          <a:xfrm>
            <a:off x="88777" y="4872363"/>
            <a:ext cx="1475173" cy="4897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133F6544-F8B3-45FB-9888-73AAC6E53B60}"/>
              </a:ext>
            </a:extLst>
          </p:cNvPr>
          <p:cNvCxnSpPr>
            <a:cxnSpLocks/>
          </p:cNvCxnSpPr>
          <p:nvPr/>
        </p:nvCxnSpPr>
        <p:spPr>
          <a:xfrm flipV="1">
            <a:off x="4148480" y="2476870"/>
            <a:ext cx="503419" cy="119864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EBD2EB81-97CF-4F7F-AF96-D6A1BED2213A}"/>
              </a:ext>
            </a:extLst>
          </p:cNvPr>
          <p:cNvCxnSpPr>
            <a:cxnSpLocks/>
          </p:cNvCxnSpPr>
          <p:nvPr/>
        </p:nvCxnSpPr>
        <p:spPr>
          <a:xfrm flipV="1">
            <a:off x="4761040" y="2396971"/>
            <a:ext cx="503419" cy="119864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260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2" grpId="0"/>
      <p:bldP spid="53" grpId="0"/>
      <p:bldP spid="54" grpId="0"/>
      <p:bldP spid="55" grpId="0"/>
      <p:bldP spid="57" grpId="0"/>
      <p:bldP spid="58" grpId="0" animBg="1"/>
      <p:bldP spid="59" grpId="0" animBg="1"/>
      <p:bldP spid="60" grpId="0" animBg="1"/>
      <p:bldP spid="61" grpId="0"/>
      <p:bldP spid="62" grpId="0"/>
      <p:bldP spid="63" grpId="0"/>
      <p:bldP spid="64" grpId="0"/>
      <p:bldP spid="67" grpId="0"/>
      <p:bldP spid="68" grpId="0"/>
      <p:bldP spid="69" grpId="0" animBg="1"/>
      <p:bldP spid="70" grpId="0"/>
      <p:bldP spid="71" grpId="0" animBg="1"/>
      <p:bldP spid="74" grpId="0"/>
      <p:bldP spid="75" grpId="0"/>
      <p:bldP spid="76" grpId="0" animBg="1"/>
      <p:bldP spid="77" grpId="0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6E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Pages 140-142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FF262FA-7B1B-4D1E-846E-2DF1876CA9D2}"/>
              </a:ext>
            </a:extLst>
          </p:cNvPr>
          <p:cNvSpPr txBox="1"/>
          <p:nvPr/>
        </p:nvSpPr>
        <p:spPr>
          <a:xfrm>
            <a:off x="539552" y="2060848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(If I was to pick one chapter where it was worth doing the Mixed Exercises [6F], it would be this one!)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13609F-AB40-400C-AF93-6A715BB53D70}"/>
              </a:ext>
            </a:extLst>
          </p:cNvPr>
          <p:cNvSpPr txBox="1"/>
          <p:nvPr/>
        </p:nvSpPr>
        <p:spPr>
          <a:xfrm>
            <a:off x="1403648" y="2662363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Q1-3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Q4-9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Q10-15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Q16-27 &amp; Challenge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6336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will need to use the patterns above, that you learned in the previous section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may also have to apply various combinations of integration techniques learnt in Further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Maths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2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3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4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581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2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3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4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963226" y="2725445"/>
                <a:ext cx="1504001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</m:func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226" y="2725445"/>
                <a:ext cx="1504001" cy="56509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34854504-2BEA-4B3D-BE1C-0E018FB2620E}"/>
                  </a:ext>
                </a:extLst>
              </p:cNvPr>
              <p:cNvSpPr txBox="1"/>
              <p:nvPr/>
            </p:nvSpPr>
            <p:spPr>
              <a:xfrm>
                <a:off x="3770049" y="1812525"/>
                <a:ext cx="1504001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</m:func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34854504-2BEA-4B3D-BE1C-0E018FB262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049" y="1812525"/>
                <a:ext cx="1504001" cy="56509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084D26D-9876-4AD3-BC15-0AD7850C6354}"/>
                  </a:ext>
                </a:extLst>
              </p:cNvPr>
              <p:cNvSpPr txBox="1"/>
              <p:nvPr/>
            </p:nvSpPr>
            <p:spPr>
              <a:xfrm>
                <a:off x="3583619" y="2478350"/>
                <a:ext cx="1648272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084D26D-9876-4AD3-BC15-0AD7850C63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619" y="2478350"/>
                <a:ext cx="1648272" cy="403316"/>
              </a:xfrm>
              <a:prstGeom prst="rect">
                <a:avLst/>
              </a:prstGeom>
              <a:blipFill>
                <a:blip r:embed="rId10"/>
                <a:stretch>
                  <a:fillRect l="-741" t="-1515" r="-37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45">
            <a:extLst>
              <a:ext uri="{FF2B5EF4-FFF2-40B4-BE49-F238E27FC236}">
                <a16:creationId xmlns:a16="http://schemas.microsoft.com/office/drawing/2014/main" id="{3B1BA444-8AAF-4D77-AD44-ED9C22B6CACC}"/>
              </a:ext>
            </a:extLst>
          </p:cNvPr>
          <p:cNvSpPr>
            <a:spLocks/>
          </p:cNvSpPr>
          <p:nvPr/>
        </p:nvSpPr>
        <p:spPr bwMode="auto">
          <a:xfrm>
            <a:off x="5391704" y="2098088"/>
            <a:ext cx="165717" cy="618479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74">
                <a:extLst>
                  <a:ext uri="{FF2B5EF4-FFF2-40B4-BE49-F238E27FC236}">
                    <a16:creationId xmlns:a16="http://schemas.microsoft.com/office/drawing/2014/main" id="{412DA238-E78B-4B5B-ABDF-37F524E59F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70735" y="1924552"/>
                <a:ext cx="3111626" cy="923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b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Since</a:t>
                </a:r>
                <a:r>
                  <a:rPr lang="en-US" sz="1200" b="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differentiates to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2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, so we can also say the reverse</a:t>
                </a:r>
              </a:p>
              <a:p>
                <a:pPr algn="ctr" eaLnBrk="1" hangingPunct="1">
                  <a:spcBef>
                    <a:spcPct val="50000"/>
                  </a:spcBef>
                </a:pPr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Remember to consider how the part in the bracket would affect your result!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 Box 74">
                <a:extLst>
                  <a:ext uri="{FF2B5EF4-FFF2-40B4-BE49-F238E27FC236}">
                    <a16:creationId xmlns:a16="http://schemas.microsoft.com/office/drawing/2014/main" id="{412DA238-E78B-4B5B-ABDF-37F524E59F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70735" y="1924552"/>
                <a:ext cx="3111626" cy="923330"/>
              </a:xfrm>
              <a:prstGeom prst="rect">
                <a:avLst/>
              </a:prstGeom>
              <a:blipFill>
                <a:blip r:embed="rId11"/>
                <a:stretch>
                  <a:fillRect t="-662" r="-1176" b="-4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886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A good starting point with this type is to check the denominator – can we use any of the rules above somehow?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2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3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4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1060881" y="2867488"/>
                <a:ext cx="1317155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2+5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GB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881" y="2867488"/>
                <a:ext cx="1317155" cy="56509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AA5FF7E-D6B3-46CC-8453-A5DBAE17D6A4}"/>
              </a:ext>
            </a:extLst>
          </p:cNvPr>
          <p:cNvSpPr/>
          <p:nvPr/>
        </p:nvSpPr>
        <p:spPr>
          <a:xfrm>
            <a:off x="1313895" y="3124940"/>
            <a:ext cx="710214" cy="27520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B7756E0-FCEB-46D8-B197-7FD0D6C408ED}"/>
              </a:ext>
            </a:extLst>
          </p:cNvPr>
          <p:cNvSpPr/>
          <p:nvPr/>
        </p:nvSpPr>
        <p:spPr>
          <a:xfrm>
            <a:off x="1199965" y="241177"/>
            <a:ext cx="710214" cy="22046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4E822FDD-994A-4A95-B89D-C1666B236403}"/>
              </a:ext>
            </a:extLst>
          </p:cNvPr>
          <p:cNvCxnSpPr>
            <a:cxnSpLocks/>
          </p:cNvCxnSpPr>
          <p:nvPr/>
        </p:nvCxnSpPr>
        <p:spPr>
          <a:xfrm flipH="1" flipV="1">
            <a:off x="1544714" y="497150"/>
            <a:ext cx="142043" cy="754602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A9A8677B-BC6B-4E46-ACBD-755A09AC12BE}"/>
                  </a:ext>
                </a:extLst>
              </p:cNvPr>
              <p:cNvSpPr txBox="1"/>
              <p:nvPr/>
            </p:nvSpPr>
            <p:spPr>
              <a:xfrm>
                <a:off x="3947603" y="1555072"/>
                <a:ext cx="1317155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2+5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GB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A9A8677B-BC6B-4E46-ACBD-755A09AC12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603" y="1555072"/>
                <a:ext cx="1317155" cy="56509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C8C81E92-FBD1-4F9F-9222-C8F97C7D24B0}"/>
                  </a:ext>
                </a:extLst>
              </p:cNvPr>
              <p:cNvSpPr txBox="1"/>
              <p:nvPr/>
            </p:nvSpPr>
            <p:spPr>
              <a:xfrm>
                <a:off x="3770049" y="2256408"/>
                <a:ext cx="2993192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GB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GB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C8C81E92-FBD1-4F9F-9222-C8F97C7D24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049" y="2256408"/>
                <a:ext cx="2993192" cy="56509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60D29E87-EDB9-498E-94A4-4418C655B550}"/>
                  </a:ext>
                </a:extLst>
              </p:cNvPr>
              <p:cNvSpPr txBox="1"/>
              <p:nvPr/>
            </p:nvSpPr>
            <p:spPr>
              <a:xfrm>
                <a:off x="3762650" y="2985858"/>
                <a:ext cx="3251852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GB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+5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GB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60D29E87-EDB9-498E-94A4-4418C655B5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2650" y="2985858"/>
                <a:ext cx="3251852" cy="56509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4CBEFD03-D137-40E8-809E-E69B0702C8A0}"/>
                  </a:ext>
                </a:extLst>
              </p:cNvPr>
              <p:cNvSpPr txBox="1"/>
              <p:nvPr/>
            </p:nvSpPr>
            <p:spPr>
              <a:xfrm>
                <a:off x="3737496" y="3733061"/>
                <a:ext cx="3370923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GB" sz="14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+5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4CBEFD03-D137-40E8-809E-E69B0702C8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496" y="3733061"/>
                <a:ext cx="3370923" cy="56509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6ED06EF1-A08C-4439-82CE-52DDECF8E13B}"/>
                  </a:ext>
                </a:extLst>
              </p:cNvPr>
              <p:cNvSpPr txBox="1"/>
              <p:nvPr/>
            </p:nvSpPr>
            <p:spPr>
              <a:xfrm>
                <a:off x="3765609" y="4480264"/>
                <a:ext cx="2303066" cy="3119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𝑎𝑟𝑠𝑖𝑛h𝑥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+5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6ED06EF1-A08C-4439-82CE-52DDECF8E1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5609" y="4480264"/>
                <a:ext cx="2303066" cy="311945"/>
              </a:xfrm>
              <a:prstGeom prst="rect">
                <a:avLst/>
              </a:prstGeom>
              <a:blipFill>
                <a:blip r:embed="rId13"/>
                <a:stretch>
                  <a:fillRect l="-529" b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45">
            <a:extLst>
              <a:ext uri="{FF2B5EF4-FFF2-40B4-BE49-F238E27FC236}">
                <a16:creationId xmlns:a16="http://schemas.microsoft.com/office/drawing/2014/main" id="{1A129041-21A3-4F62-9C0C-72CE03E0757F}"/>
              </a:ext>
            </a:extLst>
          </p:cNvPr>
          <p:cNvSpPr>
            <a:spLocks/>
          </p:cNvSpPr>
          <p:nvPr/>
        </p:nvSpPr>
        <p:spPr bwMode="auto">
          <a:xfrm>
            <a:off x="6874275" y="1876147"/>
            <a:ext cx="165717" cy="618479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Text Box 74">
            <a:extLst>
              <a:ext uri="{FF2B5EF4-FFF2-40B4-BE49-F238E27FC236}">
                <a16:creationId xmlns:a16="http://schemas.microsoft.com/office/drawing/2014/main" id="{1D65D794-DF2F-4AF3-965F-C93E803DB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9019" y="1897919"/>
            <a:ext cx="17178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two separate fractions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Arc 45">
            <a:extLst>
              <a:ext uri="{FF2B5EF4-FFF2-40B4-BE49-F238E27FC236}">
                <a16:creationId xmlns:a16="http://schemas.microsoft.com/office/drawing/2014/main" id="{8FAB609B-1A89-4197-913A-91EA22BA57B6}"/>
              </a:ext>
            </a:extLst>
          </p:cNvPr>
          <p:cNvSpPr>
            <a:spLocks/>
          </p:cNvSpPr>
          <p:nvPr/>
        </p:nvSpPr>
        <p:spPr bwMode="auto">
          <a:xfrm>
            <a:off x="7044430" y="2596717"/>
            <a:ext cx="165717" cy="618479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Text Box 74">
            <a:extLst>
              <a:ext uri="{FF2B5EF4-FFF2-40B4-BE49-F238E27FC236}">
                <a16:creationId xmlns:a16="http://schemas.microsoft.com/office/drawing/2014/main" id="{A104D236-D477-4728-A440-EEEA27D05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6472" y="2670276"/>
            <a:ext cx="17178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Take the constants out of each integral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Arc 45">
            <a:extLst>
              <a:ext uri="{FF2B5EF4-FFF2-40B4-BE49-F238E27FC236}">
                <a16:creationId xmlns:a16="http://schemas.microsoft.com/office/drawing/2014/main" id="{B1CBE42D-FC0C-4343-9713-517DA339FCCF}"/>
              </a:ext>
            </a:extLst>
          </p:cNvPr>
          <p:cNvSpPr>
            <a:spLocks/>
          </p:cNvSpPr>
          <p:nvPr/>
        </p:nvSpPr>
        <p:spPr bwMode="auto">
          <a:xfrm>
            <a:off x="7241219" y="3326165"/>
            <a:ext cx="165717" cy="618479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74">
            <a:extLst>
              <a:ext uri="{FF2B5EF4-FFF2-40B4-BE49-F238E27FC236}">
                <a16:creationId xmlns:a16="http://schemas.microsoft.com/office/drawing/2014/main" id="{E945A606-E170-4A45-95E3-A775CA650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5149" y="3273958"/>
            <a:ext cx="171783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 the right hand one using a bracket and a power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A6244066-0F82-417D-92FD-6D453E88B6E0}"/>
                  </a:ext>
                </a:extLst>
              </p:cNvPr>
              <p:cNvSpPr txBox="1"/>
              <p:nvPr/>
            </p:nvSpPr>
            <p:spPr>
              <a:xfrm>
                <a:off x="541535" y="4878280"/>
                <a:ext cx="774443" cy="3119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A6244066-0F82-417D-92FD-6D453E88B6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535" y="4878280"/>
                <a:ext cx="774443" cy="311945"/>
              </a:xfrm>
              <a:prstGeom prst="rect">
                <a:avLst/>
              </a:prstGeom>
              <a:blipFill>
                <a:blip r:embed="rId14"/>
                <a:stretch>
                  <a:fillRect r="-1575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A20EA746-71E4-4890-A1BE-4E25619D8557}"/>
                  </a:ext>
                </a:extLst>
              </p:cNvPr>
              <p:cNvSpPr txBox="1"/>
              <p:nvPr/>
            </p:nvSpPr>
            <p:spPr>
              <a:xfrm>
                <a:off x="418727" y="5359154"/>
                <a:ext cx="1346844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A20EA746-71E4-4890-A1BE-4E25619D8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727" y="5359154"/>
                <a:ext cx="1346844" cy="403316"/>
              </a:xfrm>
              <a:prstGeom prst="rect">
                <a:avLst/>
              </a:prstGeom>
              <a:blipFill>
                <a:blip r:embed="rId15"/>
                <a:stretch>
                  <a:fillRect l="-2715" r="-4072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D213FDC4-FE27-4325-B262-4C34681127D4}"/>
                  </a:ext>
                </a:extLst>
              </p:cNvPr>
              <p:cNvSpPr txBox="1"/>
              <p:nvPr/>
            </p:nvSpPr>
            <p:spPr>
              <a:xfrm>
                <a:off x="455717" y="5902172"/>
                <a:ext cx="970650" cy="3119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D213FDC4-FE27-4325-B262-4C34681127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717" y="5902172"/>
                <a:ext cx="970650" cy="311945"/>
              </a:xfrm>
              <a:prstGeom prst="rect">
                <a:avLst/>
              </a:prstGeom>
              <a:blipFill>
                <a:blip r:embed="rId16"/>
                <a:stretch>
                  <a:fillRect l="-2516" r="-1258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45">
            <a:extLst>
              <a:ext uri="{FF2B5EF4-FFF2-40B4-BE49-F238E27FC236}">
                <a16:creationId xmlns:a16="http://schemas.microsoft.com/office/drawing/2014/main" id="{82B36AE3-7A98-4DB5-A86C-3E86975FFFB3}"/>
              </a:ext>
            </a:extLst>
          </p:cNvPr>
          <p:cNvSpPr>
            <a:spLocks/>
          </p:cNvSpPr>
          <p:nvPr/>
        </p:nvSpPr>
        <p:spPr bwMode="auto">
          <a:xfrm>
            <a:off x="1818442" y="5104660"/>
            <a:ext cx="152401" cy="466078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" name="Arc 45">
            <a:extLst>
              <a:ext uri="{FF2B5EF4-FFF2-40B4-BE49-F238E27FC236}">
                <a16:creationId xmlns:a16="http://schemas.microsoft.com/office/drawing/2014/main" id="{67C10970-2021-4A07-86C2-119963032EC1}"/>
              </a:ext>
            </a:extLst>
          </p:cNvPr>
          <p:cNvSpPr>
            <a:spLocks/>
          </p:cNvSpPr>
          <p:nvPr/>
        </p:nvSpPr>
        <p:spPr bwMode="auto">
          <a:xfrm>
            <a:off x="1802166" y="5621045"/>
            <a:ext cx="152401" cy="466078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74">
                <a:extLst>
                  <a:ext uri="{FF2B5EF4-FFF2-40B4-BE49-F238E27FC236}">
                    <a16:creationId xmlns:a16="http://schemas.microsoft.com/office/drawing/2014/main" id="{453097D2-34E2-4F6E-9E9E-2DCD9D62AF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42116" y="5031736"/>
                <a:ext cx="1717832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0000FF"/>
                    </a:solidFill>
                    <a:latin typeface="Comic Sans MS" pitchFamily="66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 Box 74">
                <a:extLst>
                  <a:ext uri="{FF2B5EF4-FFF2-40B4-BE49-F238E27FC236}">
                    <a16:creationId xmlns:a16="http://schemas.microsoft.com/office/drawing/2014/main" id="{453097D2-34E2-4F6E-9E9E-2DCD9D62AF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42116" y="5031736"/>
                <a:ext cx="1717832" cy="461665"/>
              </a:xfrm>
              <a:prstGeom prst="rect">
                <a:avLst/>
              </a:prstGeom>
              <a:blipFill>
                <a:blip r:embed="rId17"/>
                <a:stretch>
                  <a:fillRect b="-92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74">
            <a:extLst>
              <a:ext uri="{FF2B5EF4-FFF2-40B4-BE49-F238E27FC236}">
                <a16:creationId xmlns:a16="http://schemas.microsoft.com/office/drawing/2014/main" id="{7219A8A3-C215-4CB8-9A57-7C5574B8F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2015" y="5715317"/>
            <a:ext cx="8123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DBB109CD-3A82-4939-88C5-34F38DF109F0}"/>
              </a:ext>
            </a:extLst>
          </p:cNvPr>
          <p:cNvSpPr/>
          <p:nvPr/>
        </p:nvSpPr>
        <p:spPr>
          <a:xfrm>
            <a:off x="5869618" y="3765611"/>
            <a:ext cx="939555" cy="38026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88CF89F6-11ED-410D-B162-CE5FF1C84917}"/>
              </a:ext>
            </a:extLst>
          </p:cNvPr>
          <p:cNvSpPr/>
          <p:nvPr/>
        </p:nvSpPr>
        <p:spPr>
          <a:xfrm>
            <a:off x="5018843" y="4468426"/>
            <a:ext cx="733888" cy="33439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8EF3DFEF-FC5F-4002-A186-620CC7A5CCD4}"/>
              </a:ext>
            </a:extLst>
          </p:cNvPr>
          <p:cNvSpPr/>
          <p:nvPr/>
        </p:nvSpPr>
        <p:spPr>
          <a:xfrm>
            <a:off x="559293" y="4856086"/>
            <a:ext cx="764960" cy="3832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DB5F3290-E194-4D25-9A65-6F4155B3635C}"/>
              </a:ext>
            </a:extLst>
          </p:cNvPr>
          <p:cNvSpPr/>
          <p:nvPr/>
        </p:nvSpPr>
        <p:spPr>
          <a:xfrm>
            <a:off x="454241" y="5896253"/>
            <a:ext cx="966186" cy="3832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5B38F599-BCA1-4576-B414-8220E6E6F9C8}"/>
              </a:ext>
            </a:extLst>
          </p:cNvPr>
          <p:cNvSpPr/>
          <p:nvPr/>
        </p:nvSpPr>
        <p:spPr>
          <a:xfrm>
            <a:off x="4317507" y="3704947"/>
            <a:ext cx="733887" cy="5297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C0D42D15-77AE-417D-BE63-ADF8FE50D607}"/>
              </a:ext>
            </a:extLst>
          </p:cNvPr>
          <p:cNvSpPr/>
          <p:nvPr/>
        </p:nvSpPr>
        <p:spPr>
          <a:xfrm>
            <a:off x="3963880" y="4563122"/>
            <a:ext cx="733887" cy="25005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12845392-1145-4D89-8B2C-6B6292047CAA}"/>
              </a:ext>
            </a:extLst>
          </p:cNvPr>
          <p:cNvSpPr/>
          <p:nvPr/>
        </p:nvSpPr>
        <p:spPr>
          <a:xfrm>
            <a:off x="0" y="0"/>
            <a:ext cx="1882066" cy="45276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5">
            <a:extLst>
              <a:ext uri="{FF2B5EF4-FFF2-40B4-BE49-F238E27FC236}">
                <a16:creationId xmlns:a16="http://schemas.microsoft.com/office/drawing/2014/main" id="{0B7A5BA6-2892-4535-AAF6-8719AA1D5A0E}"/>
              </a:ext>
            </a:extLst>
          </p:cNvPr>
          <p:cNvSpPr>
            <a:spLocks/>
          </p:cNvSpPr>
          <p:nvPr/>
        </p:nvSpPr>
        <p:spPr bwMode="auto">
          <a:xfrm>
            <a:off x="7109533" y="4020103"/>
            <a:ext cx="165717" cy="618479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 Box 74">
                <a:extLst>
                  <a:ext uri="{FF2B5EF4-FFF2-40B4-BE49-F238E27FC236}">
                    <a16:creationId xmlns:a16="http://schemas.microsoft.com/office/drawing/2014/main" id="{9AC5BC72-30CB-4A0B-9866-2786DB4882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99790" y="3930906"/>
                <a:ext cx="2015231" cy="898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Integrate each part. For the right, try differentiating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12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and see what happens</a:t>
                </a:r>
              </a:p>
            </p:txBody>
          </p:sp>
        </mc:Choice>
        <mc:Fallback xmlns="">
          <p:sp>
            <p:nvSpPr>
              <p:cNvPr id="43" name="Text Box 74">
                <a:extLst>
                  <a:ext uri="{FF2B5EF4-FFF2-40B4-BE49-F238E27FC236}">
                    <a16:creationId xmlns:a16="http://schemas.microsoft.com/office/drawing/2014/main" id="{9AC5BC72-30CB-4A0B-9866-2786DB4882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99790" y="3930906"/>
                <a:ext cx="2015231" cy="898579"/>
              </a:xfrm>
              <a:prstGeom prst="rect">
                <a:avLst/>
              </a:prstGeom>
              <a:blipFill>
                <a:blip r:embed="rId18"/>
                <a:stretch>
                  <a:fillRect t="-680" r="-604" b="-476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579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3" grpId="0" animBg="1"/>
      <p:bldP spid="13" grpId="1" animBg="1"/>
      <p:bldP spid="17" grpId="0"/>
      <p:bldP spid="18" grpId="0"/>
      <p:bldP spid="19" grpId="0"/>
      <p:bldP spid="20" grpId="0"/>
      <p:bldP spid="21" grpId="0"/>
      <p:bldP spid="22" grpId="0" animBg="1"/>
      <p:bldP spid="23" grpId="0"/>
      <p:bldP spid="24" grpId="0" animBg="1"/>
      <p:bldP spid="25" grpId="0"/>
      <p:bldP spid="26" grpId="0" animBg="1"/>
      <p:bldP spid="27" grpId="0"/>
      <p:bldP spid="28" grpId="0"/>
      <p:bldP spid="29" grpId="0"/>
      <p:bldP spid="30" grpId="0"/>
      <p:bldP spid="31" grpId="0" animBg="1"/>
      <p:bldP spid="32" grpId="0" animBg="1"/>
      <p:bldP spid="33" grpId="0"/>
      <p:bldP spid="34" grpId="0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4A4AD615-2C27-4758-AD2C-82D46CA6F6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061317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integrate hyperbolic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Start by differentiating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𝑐𝑜𝑠h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1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then adjust…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4A4AD615-2C27-4758-AD2C-82D46CA6F6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061317" cy="4525963"/>
              </a:xfrm>
              <a:blipFill>
                <a:blip r:embed="rId2"/>
                <a:stretch>
                  <a:fillRect l="-398" t="-809" r="-29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3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4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5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6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7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8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847817" y="2769833"/>
                <a:ext cx="1735603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𝑐𝑜𝑠h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817" y="2769833"/>
                <a:ext cx="1735603" cy="56509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F5000315-6B90-4B7A-AA50-D0D5A9E92659}"/>
                  </a:ext>
                </a:extLst>
              </p:cNvPr>
              <p:cNvSpPr txBox="1"/>
              <p:nvPr/>
            </p:nvSpPr>
            <p:spPr>
              <a:xfrm>
                <a:off x="4506897" y="2078855"/>
                <a:ext cx="10368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F5000315-6B90-4B7A-AA50-D0D5A9E926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897" y="2078855"/>
                <a:ext cx="1036822" cy="215444"/>
              </a:xfrm>
              <a:prstGeom prst="rect">
                <a:avLst/>
              </a:prstGeom>
              <a:blipFill>
                <a:blip r:embed="rId10"/>
                <a:stretch>
                  <a:fillRect l="-1176" r="-1176" b="-1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200A2343-E97C-4689-B5D4-90674EF54E0F}"/>
                  </a:ext>
                </a:extLst>
              </p:cNvPr>
              <p:cNvSpPr txBox="1"/>
              <p:nvPr/>
            </p:nvSpPr>
            <p:spPr>
              <a:xfrm>
                <a:off x="4702206" y="1634971"/>
                <a:ext cx="68922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200A2343-E97C-4689-B5D4-90674EF54E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206" y="1634971"/>
                <a:ext cx="689228" cy="215444"/>
              </a:xfrm>
              <a:prstGeom prst="rect">
                <a:avLst/>
              </a:prstGeom>
              <a:blipFill>
                <a:blip r:embed="rId11"/>
                <a:stretch>
                  <a:fillRect l="-5310" r="-4425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48751A72-7F6C-4826-B887-643D71A71AAA}"/>
                  </a:ext>
                </a:extLst>
              </p:cNvPr>
              <p:cNvSpPr txBox="1"/>
              <p:nvPr/>
            </p:nvSpPr>
            <p:spPr>
              <a:xfrm>
                <a:off x="4508377" y="2515340"/>
                <a:ext cx="2020873" cy="2178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=6</m:t>
                          </m:r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(2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48751A72-7F6C-4826-B887-643D71A71A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8377" y="2515340"/>
                <a:ext cx="2020873" cy="217817"/>
              </a:xfrm>
              <a:prstGeom prst="rect">
                <a:avLst/>
              </a:prstGeom>
              <a:blipFill>
                <a:blip r:embed="rId12"/>
                <a:stretch>
                  <a:fillRect l="-604" t="-2857" r="-2719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7B13A4C-0BE2-49CD-BFF7-6D8206603B38}"/>
                  </a:ext>
                </a:extLst>
              </p:cNvPr>
              <p:cNvSpPr txBox="1"/>
              <p:nvPr/>
            </p:nvSpPr>
            <p:spPr>
              <a:xfrm>
                <a:off x="4500979" y="2969580"/>
                <a:ext cx="1655068" cy="2178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=12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𝑠𝑖𝑛h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7B13A4C-0BE2-49CD-BFF7-6D8206603B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979" y="2969580"/>
                <a:ext cx="1655068" cy="217817"/>
              </a:xfrm>
              <a:prstGeom prst="rect">
                <a:avLst/>
              </a:prstGeom>
              <a:blipFill>
                <a:blip r:embed="rId13"/>
                <a:stretch>
                  <a:fillRect l="-735" t="-2778" r="-1471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45">
            <a:extLst>
              <a:ext uri="{FF2B5EF4-FFF2-40B4-BE49-F238E27FC236}">
                <a16:creationId xmlns:a16="http://schemas.microsoft.com/office/drawing/2014/main" id="{1D49B721-23E6-4C3F-9C15-EB95668923E3}"/>
              </a:ext>
            </a:extLst>
          </p:cNvPr>
          <p:cNvSpPr>
            <a:spLocks/>
          </p:cNvSpPr>
          <p:nvPr/>
        </p:nvSpPr>
        <p:spPr bwMode="auto">
          <a:xfrm>
            <a:off x="5613647" y="1740023"/>
            <a:ext cx="147962" cy="452762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Text Box 74">
            <a:extLst>
              <a:ext uri="{FF2B5EF4-FFF2-40B4-BE49-F238E27FC236}">
                <a16:creationId xmlns:a16="http://schemas.microsoft.com/office/drawing/2014/main" id="{84B36A2C-1D00-4F97-B1D8-CE6531072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9412" y="1835776"/>
            <a:ext cx="8034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Arc 45">
            <a:extLst>
              <a:ext uri="{FF2B5EF4-FFF2-40B4-BE49-F238E27FC236}">
                <a16:creationId xmlns:a16="http://schemas.microsoft.com/office/drawing/2014/main" id="{87857D2D-B243-4EDE-8559-122F48136EE3}"/>
              </a:ext>
            </a:extLst>
          </p:cNvPr>
          <p:cNvSpPr>
            <a:spLocks/>
          </p:cNvSpPr>
          <p:nvPr/>
        </p:nvSpPr>
        <p:spPr bwMode="auto">
          <a:xfrm>
            <a:off x="6565037" y="2167631"/>
            <a:ext cx="147962" cy="452762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Arc 45">
            <a:extLst>
              <a:ext uri="{FF2B5EF4-FFF2-40B4-BE49-F238E27FC236}">
                <a16:creationId xmlns:a16="http://schemas.microsoft.com/office/drawing/2014/main" id="{0DEA2340-2017-407D-AE69-9A5B2F7940E6}"/>
              </a:ext>
            </a:extLst>
          </p:cNvPr>
          <p:cNvSpPr>
            <a:spLocks/>
          </p:cNvSpPr>
          <p:nvPr/>
        </p:nvSpPr>
        <p:spPr bwMode="auto">
          <a:xfrm>
            <a:off x="6547282" y="2638147"/>
            <a:ext cx="147962" cy="452762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" name="Text Box 74">
            <a:extLst>
              <a:ext uri="{FF2B5EF4-FFF2-40B4-BE49-F238E27FC236}">
                <a16:creationId xmlns:a16="http://schemas.microsoft.com/office/drawing/2014/main" id="{BFE6E00A-9618-4270-9B6F-9576A8F4D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1668" y="2102106"/>
            <a:ext cx="17000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 using the chain rule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Text Box 74">
            <a:extLst>
              <a:ext uri="{FF2B5EF4-FFF2-40B4-BE49-F238E27FC236}">
                <a16:creationId xmlns:a16="http://schemas.microsoft.com/office/drawing/2014/main" id="{A7E501AC-450F-4BB5-871C-21B13791E6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2690" y="2732421"/>
            <a:ext cx="883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 Box 74">
            <a:extLst>
              <a:ext uri="{FF2B5EF4-FFF2-40B4-BE49-F238E27FC236}">
                <a16:creationId xmlns:a16="http://schemas.microsoft.com/office/drawing/2014/main" id="{C7F08AA0-7657-4C4B-B57C-29793645B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8015" y="3522534"/>
            <a:ext cx="42168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This is 12 times what we want, do we need to divide the original guess by 12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77FF5E4D-DEA1-4832-AFF0-E3A199366ED6}"/>
                  </a:ext>
                </a:extLst>
              </p:cNvPr>
              <p:cNvSpPr txBox="1"/>
              <p:nvPr/>
            </p:nvSpPr>
            <p:spPr>
              <a:xfrm>
                <a:off x="4444753" y="4245005"/>
                <a:ext cx="1735603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𝑐𝑜𝑠h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77FF5E4D-DEA1-4832-AFF0-E3A199366E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4753" y="4245005"/>
                <a:ext cx="1735603" cy="56509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D9193790-CBDF-46C0-AB78-24D63E11F785}"/>
                  </a:ext>
                </a:extLst>
              </p:cNvPr>
              <p:cNvSpPr txBox="1"/>
              <p:nvPr/>
            </p:nvSpPr>
            <p:spPr>
              <a:xfrm>
                <a:off x="4267200" y="4875320"/>
                <a:ext cx="1405962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D9193790-CBDF-46C0-AB78-24D63E11F7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875320"/>
                <a:ext cx="1405962" cy="403316"/>
              </a:xfrm>
              <a:prstGeom prst="rect">
                <a:avLst/>
              </a:prstGeom>
              <a:blipFill>
                <a:blip r:embed="rId15"/>
                <a:stretch>
                  <a:fillRect l="-866" r="-433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45">
            <a:extLst>
              <a:ext uri="{FF2B5EF4-FFF2-40B4-BE49-F238E27FC236}">
                <a16:creationId xmlns:a16="http://schemas.microsoft.com/office/drawing/2014/main" id="{C01D2675-268B-4145-9BFD-544196FC8380}"/>
              </a:ext>
            </a:extLst>
          </p:cNvPr>
          <p:cNvSpPr>
            <a:spLocks/>
          </p:cNvSpPr>
          <p:nvPr/>
        </p:nvSpPr>
        <p:spPr bwMode="auto">
          <a:xfrm>
            <a:off x="6220287" y="4539447"/>
            <a:ext cx="153880" cy="485313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Text Box 74">
            <a:extLst>
              <a:ext uri="{FF2B5EF4-FFF2-40B4-BE49-F238E27FC236}">
                <a16:creationId xmlns:a16="http://schemas.microsoft.com/office/drawing/2014/main" id="{1544149A-6D54-4A9C-8321-19EE612D5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961" y="4642599"/>
            <a:ext cx="9351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F4D51A3-24EA-4397-9000-4506316B2573}"/>
              </a:ext>
            </a:extLst>
          </p:cNvPr>
          <p:cNvSpPr/>
          <p:nvPr/>
        </p:nvSpPr>
        <p:spPr>
          <a:xfrm>
            <a:off x="4705165" y="1597980"/>
            <a:ext cx="674703" cy="30184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30DBED77-1B6A-4F49-A7A9-FD660CF86C58}"/>
              </a:ext>
            </a:extLst>
          </p:cNvPr>
          <p:cNvSpPr/>
          <p:nvPr/>
        </p:nvSpPr>
        <p:spPr>
          <a:xfrm>
            <a:off x="4466947" y="4839809"/>
            <a:ext cx="912921" cy="54005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120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 animBg="1"/>
      <p:bldP spid="26" grpId="0"/>
      <p:bldP spid="3" grpId="0" animBg="1"/>
      <p:bldP spid="3" grpId="1" animBg="1"/>
      <p:bldP spid="28" grpId="0" animBg="1"/>
      <p:bldP spid="2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2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3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4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1185168" y="2769833"/>
                <a:ext cx="934295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𝑡𝑎𝑛h𝑥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168" y="2769833"/>
                <a:ext cx="934295" cy="56509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0A7C458C-00D4-4885-9DF9-3870ACA2351B}"/>
                  </a:ext>
                </a:extLst>
              </p:cNvPr>
              <p:cNvSpPr txBox="1"/>
              <p:nvPr/>
            </p:nvSpPr>
            <p:spPr>
              <a:xfrm>
                <a:off x="4702205" y="1688236"/>
                <a:ext cx="934295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𝑡𝑎𝑛h𝑥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0A7C458C-00D4-4885-9DF9-3870ACA235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205" y="1688236"/>
                <a:ext cx="934295" cy="56509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1130912-3B75-45A2-86D2-A6FF07315B0B}"/>
                  </a:ext>
                </a:extLst>
              </p:cNvPr>
              <p:cNvSpPr txBox="1"/>
              <p:nvPr/>
            </p:nvSpPr>
            <p:spPr>
              <a:xfrm>
                <a:off x="4551284" y="2300796"/>
                <a:ext cx="1156279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sinh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1130912-3B75-45A2-86D2-A6FF07315B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1284" y="2300796"/>
                <a:ext cx="1156279" cy="56509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FCC7ED68-5BC7-4672-8937-057D4A731808}"/>
                  </a:ext>
                </a:extLst>
              </p:cNvPr>
              <p:cNvSpPr txBox="1"/>
              <p:nvPr/>
            </p:nvSpPr>
            <p:spPr>
              <a:xfrm>
                <a:off x="4543885" y="3056878"/>
                <a:ext cx="131991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FCC7ED68-5BC7-4672-8937-057D4A7318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885" y="3056878"/>
                <a:ext cx="1319913" cy="215444"/>
              </a:xfrm>
              <a:prstGeom prst="rect">
                <a:avLst/>
              </a:prstGeom>
              <a:blipFill>
                <a:blip r:embed="rId11"/>
                <a:stretch>
                  <a:fillRect l="-922" r="-922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45">
            <a:extLst>
              <a:ext uri="{FF2B5EF4-FFF2-40B4-BE49-F238E27FC236}">
                <a16:creationId xmlns:a16="http://schemas.microsoft.com/office/drawing/2014/main" id="{7E9C426C-4F11-48EE-B7ED-397E86FD649D}"/>
              </a:ext>
            </a:extLst>
          </p:cNvPr>
          <p:cNvSpPr>
            <a:spLocks/>
          </p:cNvSpPr>
          <p:nvPr/>
        </p:nvSpPr>
        <p:spPr bwMode="auto">
          <a:xfrm>
            <a:off x="5810435" y="1998954"/>
            <a:ext cx="146482" cy="51342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Text Box 74">
            <a:extLst>
              <a:ext uri="{FF2B5EF4-FFF2-40B4-BE49-F238E27FC236}">
                <a16:creationId xmlns:a16="http://schemas.microsoft.com/office/drawing/2014/main" id="{03342E38-FDE5-4776-AF18-01468A076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6966" y="2128740"/>
            <a:ext cx="883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Arc 45">
            <a:extLst>
              <a:ext uri="{FF2B5EF4-FFF2-40B4-BE49-F238E27FC236}">
                <a16:creationId xmlns:a16="http://schemas.microsoft.com/office/drawing/2014/main" id="{A265AEF6-4F19-443D-BB5F-8D4AE32414E0}"/>
              </a:ext>
            </a:extLst>
          </p:cNvPr>
          <p:cNvSpPr>
            <a:spLocks/>
          </p:cNvSpPr>
          <p:nvPr/>
        </p:nvSpPr>
        <p:spPr bwMode="auto">
          <a:xfrm>
            <a:off x="5970233" y="2576003"/>
            <a:ext cx="146482" cy="51342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74">
                <a:extLst>
                  <a:ext uri="{FF2B5EF4-FFF2-40B4-BE49-F238E27FC236}">
                    <a16:creationId xmlns:a16="http://schemas.microsoft.com/office/drawing/2014/main" id="{395BA7E9-04C7-43DF-8318-8AC6BDB820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27937" y="2474969"/>
                <a:ext cx="3009530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Since the denominator differentiates to give the numerator, it will come from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𝑑𝑒𝑛𝑜𝑚𝑖𝑛𝑎𝑡𝑜𝑟</m:t>
                        </m:r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Text Box 74">
                <a:extLst>
                  <a:ext uri="{FF2B5EF4-FFF2-40B4-BE49-F238E27FC236}">
                    <a16:creationId xmlns:a16="http://schemas.microsoft.com/office/drawing/2014/main" id="{395BA7E9-04C7-43DF-8318-8AC6BDB820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27937" y="2474969"/>
                <a:ext cx="3009530" cy="646331"/>
              </a:xfrm>
              <a:prstGeom prst="rect">
                <a:avLst/>
              </a:prstGeom>
              <a:blipFill>
                <a:blip r:embed="rId12"/>
                <a:stretch>
                  <a:fillRect t="-943" b="-66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74">
                <a:extLst>
                  <a:ext uri="{FF2B5EF4-FFF2-40B4-BE49-F238E27FC236}">
                    <a16:creationId xmlns:a16="http://schemas.microsoft.com/office/drawing/2014/main" id="{9D731713-4B07-4A38-B0DB-0112823B7B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42345" y="3570438"/>
                <a:ext cx="3514416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Since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for all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, the modulus sign is not necessary here</a:t>
                </a:r>
              </a:p>
            </p:txBody>
          </p:sp>
        </mc:Choice>
        <mc:Fallback xmlns="">
          <p:sp>
            <p:nvSpPr>
              <p:cNvPr id="19" name="Text Box 74">
                <a:extLst>
                  <a:ext uri="{FF2B5EF4-FFF2-40B4-BE49-F238E27FC236}">
                    <a16:creationId xmlns:a16="http://schemas.microsoft.com/office/drawing/2014/main" id="{9D731713-4B07-4A38-B0DB-0112823B7B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42345" y="3570438"/>
                <a:ext cx="3514416" cy="523220"/>
              </a:xfrm>
              <a:prstGeom prst="rect">
                <a:avLst/>
              </a:prstGeom>
              <a:blipFill>
                <a:blip r:embed="rId13"/>
                <a:stretch>
                  <a:fillRect t="-2326" b="-104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362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 animBg="1"/>
      <p:bldP spid="16" grpId="0"/>
      <p:bldP spid="17" grpId="0" animBg="1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can also use the hyperbolic identities to help…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2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3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4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1140778" y="2769833"/>
                <a:ext cx="1109919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𝑐𝑜𝑠h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778" y="2769833"/>
                <a:ext cx="1109919" cy="56509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94BDF9B4-F512-4796-A5A3-8AB8C425EB00}"/>
                  </a:ext>
                </a:extLst>
              </p:cNvPr>
              <p:cNvSpPr txBox="1"/>
              <p:nvPr/>
            </p:nvSpPr>
            <p:spPr>
              <a:xfrm>
                <a:off x="492710" y="4190260"/>
                <a:ext cx="163519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94BDF9B4-F512-4796-A5A3-8AB8C425EB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710" y="4190260"/>
                <a:ext cx="1635191" cy="215444"/>
              </a:xfrm>
              <a:prstGeom prst="rect">
                <a:avLst/>
              </a:prstGeom>
              <a:blipFill>
                <a:blip r:embed="rId9"/>
                <a:stretch>
                  <a:fillRect l="-1866" r="-2239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9076BD70-CA97-4FDB-A367-AFBE9485F0AA}"/>
                  </a:ext>
                </a:extLst>
              </p:cNvPr>
              <p:cNvSpPr txBox="1"/>
              <p:nvPr/>
            </p:nvSpPr>
            <p:spPr>
              <a:xfrm>
                <a:off x="403934" y="4643020"/>
                <a:ext cx="182857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9076BD70-CA97-4FDB-A367-AFBE9485F0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934" y="4643020"/>
                <a:ext cx="1828578" cy="215444"/>
              </a:xfrm>
              <a:prstGeom prst="rect">
                <a:avLst/>
              </a:prstGeom>
              <a:blipFill>
                <a:blip r:embed="rId10"/>
                <a:stretch>
                  <a:fillRect l="-1667" r="-1667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410EC4DD-BC5F-4E69-B84D-D88C013D5D30}"/>
                  </a:ext>
                </a:extLst>
              </p:cNvPr>
              <p:cNvSpPr txBox="1"/>
              <p:nvPr/>
            </p:nvSpPr>
            <p:spPr>
              <a:xfrm>
                <a:off x="414292" y="5123895"/>
                <a:ext cx="190013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410EC4DD-BC5F-4E69-B84D-D88C013D5D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292" y="5123895"/>
                <a:ext cx="1900136" cy="215444"/>
              </a:xfrm>
              <a:prstGeom prst="rect">
                <a:avLst/>
              </a:prstGeom>
              <a:blipFill>
                <a:blip r:embed="rId11"/>
                <a:stretch>
                  <a:fillRect l="-1923" r="-1603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D5CFF138-3D44-452E-B1AA-E7CA6D9A3E45}"/>
                  </a:ext>
                </a:extLst>
              </p:cNvPr>
              <p:cNvSpPr txBox="1"/>
              <p:nvPr/>
            </p:nvSpPr>
            <p:spPr>
              <a:xfrm>
                <a:off x="113930" y="5533747"/>
                <a:ext cx="1800749" cy="4076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𝑐𝑜𝑠h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D5CFF138-3D44-452E-B1AA-E7CA6D9A3E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930" y="5533747"/>
                <a:ext cx="1800749" cy="407612"/>
              </a:xfrm>
              <a:prstGeom prst="rect">
                <a:avLst/>
              </a:prstGeom>
              <a:blipFill>
                <a:blip r:embed="rId12"/>
                <a:stretch>
                  <a:fillRect l="-2034" t="-1493" r="-1356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45">
            <a:extLst>
              <a:ext uri="{FF2B5EF4-FFF2-40B4-BE49-F238E27FC236}">
                <a16:creationId xmlns:a16="http://schemas.microsoft.com/office/drawing/2014/main" id="{B62EEE69-979A-4081-A31A-D8D12868D78F}"/>
              </a:ext>
            </a:extLst>
          </p:cNvPr>
          <p:cNvSpPr>
            <a:spLocks/>
          </p:cNvSpPr>
          <p:nvPr/>
        </p:nvSpPr>
        <p:spPr bwMode="auto">
          <a:xfrm>
            <a:off x="2277122" y="4314547"/>
            <a:ext cx="155359" cy="443884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Text Box 74">
            <a:extLst>
              <a:ext uri="{FF2B5EF4-FFF2-40B4-BE49-F238E27FC236}">
                <a16:creationId xmlns:a16="http://schemas.microsoft.com/office/drawing/2014/main" id="{B0105BDB-6651-4F42-AE3B-7127FEBD5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7020" y="4303768"/>
            <a:ext cx="12384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Change using Osborn’s rule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8" name="Arc 45">
            <a:extLst>
              <a:ext uri="{FF2B5EF4-FFF2-40B4-BE49-F238E27FC236}">
                <a16:creationId xmlns:a16="http://schemas.microsoft.com/office/drawing/2014/main" id="{3797C8BF-1C41-4B20-BE02-CC684CE0C877}"/>
              </a:ext>
            </a:extLst>
          </p:cNvPr>
          <p:cNvSpPr>
            <a:spLocks/>
          </p:cNvSpPr>
          <p:nvPr/>
        </p:nvSpPr>
        <p:spPr bwMode="auto">
          <a:xfrm>
            <a:off x="2410287" y="4776186"/>
            <a:ext cx="155359" cy="443884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Arc 45">
            <a:extLst>
              <a:ext uri="{FF2B5EF4-FFF2-40B4-BE49-F238E27FC236}">
                <a16:creationId xmlns:a16="http://schemas.microsoft.com/office/drawing/2014/main" id="{951C991A-DC05-4AFE-A33D-7724380BF9A2}"/>
              </a:ext>
            </a:extLst>
          </p:cNvPr>
          <p:cNvSpPr>
            <a:spLocks/>
          </p:cNvSpPr>
          <p:nvPr/>
        </p:nvSpPr>
        <p:spPr bwMode="auto">
          <a:xfrm>
            <a:off x="2339265" y="5282213"/>
            <a:ext cx="155359" cy="443884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74">
                <a:extLst>
                  <a:ext uri="{FF2B5EF4-FFF2-40B4-BE49-F238E27FC236}">
                    <a16:creationId xmlns:a16="http://schemas.microsoft.com/office/drawing/2014/main" id="{6F0362FD-048F-4D06-B042-231EF61DA8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96717" y="4871939"/>
                <a:ext cx="989861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0000FF"/>
                    </a:solidFill>
                    <a:latin typeface="Comic Sans MS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Text Box 74">
                <a:extLst>
                  <a:ext uri="{FF2B5EF4-FFF2-40B4-BE49-F238E27FC236}">
                    <a16:creationId xmlns:a16="http://schemas.microsoft.com/office/drawing/2014/main" id="{6F0362FD-048F-4D06-B042-231EF61DA8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96717" y="4871939"/>
                <a:ext cx="989861" cy="276999"/>
              </a:xfrm>
              <a:prstGeom prst="rect">
                <a:avLst/>
              </a:prstGeom>
              <a:blipFill>
                <a:blip r:embed="rId13"/>
                <a:stretch>
                  <a:fillRect b="-152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 Box 74">
            <a:extLst>
              <a:ext uri="{FF2B5EF4-FFF2-40B4-BE49-F238E27FC236}">
                <a16:creationId xmlns:a16="http://schemas.microsoft.com/office/drawing/2014/main" id="{4DBA353E-F0DD-4B26-A736-D1E01F8F1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9163" y="5369089"/>
            <a:ext cx="98986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Rearrange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E9F5E068-2655-4A80-A6B5-3231C4A81280}"/>
                  </a:ext>
                </a:extLst>
              </p:cNvPr>
              <p:cNvSpPr txBox="1"/>
              <p:nvPr/>
            </p:nvSpPr>
            <p:spPr>
              <a:xfrm>
                <a:off x="5233384" y="1580225"/>
                <a:ext cx="1109919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𝑐𝑜𝑠h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E9F5E068-2655-4A80-A6B5-3231C4A812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384" y="1580225"/>
                <a:ext cx="1109919" cy="56509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0082A464-6452-48D2-B40E-74144E8A93C9}"/>
                  </a:ext>
                </a:extLst>
              </p:cNvPr>
              <p:cNvSpPr txBox="1"/>
              <p:nvPr/>
            </p:nvSpPr>
            <p:spPr>
              <a:xfrm>
                <a:off x="4896033" y="2201662"/>
                <a:ext cx="1771098" cy="5650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𝑐𝑜𝑠h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0082A464-6452-48D2-B40E-74144E8A93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033" y="2201662"/>
                <a:ext cx="1771098" cy="56509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B7110D73-2B63-43F0-9D44-72A6D4F69330}"/>
                  </a:ext>
                </a:extLst>
              </p:cNvPr>
              <p:cNvSpPr txBox="1"/>
              <p:nvPr/>
            </p:nvSpPr>
            <p:spPr>
              <a:xfrm>
                <a:off x="4860522" y="2831977"/>
                <a:ext cx="1771098" cy="5650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𝑐𝑜𝑠h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B7110D73-2B63-43F0-9D44-72A6D4F693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522" y="2831977"/>
                <a:ext cx="1771098" cy="56509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E7382B5-A5B3-4ACF-B798-D13A8F42775E}"/>
                  </a:ext>
                </a:extLst>
              </p:cNvPr>
              <p:cNvSpPr txBox="1"/>
              <p:nvPr/>
            </p:nvSpPr>
            <p:spPr>
              <a:xfrm>
                <a:off x="4869400" y="3559945"/>
                <a:ext cx="1895384" cy="4840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E7382B5-A5B3-4ACF-B798-D13A8F4277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9400" y="3559945"/>
                <a:ext cx="1895384" cy="48404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062D669E-71D8-43DC-9599-15A06F0BD0B2}"/>
                  </a:ext>
                </a:extLst>
              </p:cNvPr>
              <p:cNvSpPr txBox="1"/>
              <p:nvPr/>
            </p:nvSpPr>
            <p:spPr>
              <a:xfrm>
                <a:off x="4869401" y="4279037"/>
                <a:ext cx="1806607" cy="4033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062D669E-71D8-43DC-9599-15A06F0BD0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9401" y="4279037"/>
                <a:ext cx="1806607" cy="403316"/>
              </a:xfrm>
              <a:prstGeom prst="rect">
                <a:avLst/>
              </a:prstGeom>
              <a:blipFill>
                <a:blip r:embed="rId18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45">
            <a:extLst>
              <a:ext uri="{FF2B5EF4-FFF2-40B4-BE49-F238E27FC236}">
                <a16:creationId xmlns:a16="http://schemas.microsoft.com/office/drawing/2014/main" id="{5DBCEFF9-FE5C-4587-A2AF-EAB949EF9FBA}"/>
              </a:ext>
            </a:extLst>
          </p:cNvPr>
          <p:cNvSpPr>
            <a:spLocks/>
          </p:cNvSpPr>
          <p:nvPr/>
        </p:nvSpPr>
        <p:spPr bwMode="auto">
          <a:xfrm>
            <a:off x="6680445" y="1830278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Text Box 74">
            <a:extLst>
              <a:ext uri="{FF2B5EF4-FFF2-40B4-BE49-F238E27FC236}">
                <a16:creationId xmlns:a16="http://schemas.microsoft.com/office/drawing/2014/main" id="{2772A17E-EA5E-4070-97B9-21CB584FD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7078" y="1844653"/>
            <a:ext cx="17533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using a hyperbolic identity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Arc 45">
            <a:extLst>
              <a:ext uri="{FF2B5EF4-FFF2-40B4-BE49-F238E27FC236}">
                <a16:creationId xmlns:a16="http://schemas.microsoft.com/office/drawing/2014/main" id="{336E0FE0-0623-467A-BDFA-4341EE92E683}"/>
              </a:ext>
            </a:extLst>
          </p:cNvPr>
          <p:cNvSpPr>
            <a:spLocks/>
          </p:cNvSpPr>
          <p:nvPr/>
        </p:nvSpPr>
        <p:spPr bwMode="auto">
          <a:xfrm>
            <a:off x="6778100" y="2451714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Arc 45">
            <a:extLst>
              <a:ext uri="{FF2B5EF4-FFF2-40B4-BE49-F238E27FC236}">
                <a16:creationId xmlns:a16="http://schemas.microsoft.com/office/drawing/2014/main" id="{F60ED86C-44F2-46F9-ABD7-5AD07F6F318D}"/>
              </a:ext>
            </a:extLst>
          </p:cNvPr>
          <p:cNvSpPr>
            <a:spLocks/>
          </p:cNvSpPr>
          <p:nvPr/>
        </p:nvSpPr>
        <p:spPr bwMode="auto">
          <a:xfrm>
            <a:off x="6857999" y="3135295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Arc 45">
            <a:extLst>
              <a:ext uri="{FF2B5EF4-FFF2-40B4-BE49-F238E27FC236}">
                <a16:creationId xmlns:a16="http://schemas.microsoft.com/office/drawing/2014/main" id="{9AA675FA-F8E0-4332-B91E-65B7E38D259A}"/>
              </a:ext>
            </a:extLst>
          </p:cNvPr>
          <p:cNvSpPr>
            <a:spLocks/>
          </p:cNvSpPr>
          <p:nvPr/>
        </p:nvSpPr>
        <p:spPr bwMode="auto">
          <a:xfrm>
            <a:off x="6786977" y="3836631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74">
                <a:extLst>
                  <a:ext uri="{FF2B5EF4-FFF2-40B4-BE49-F238E27FC236}">
                    <a16:creationId xmlns:a16="http://schemas.microsoft.com/office/drawing/2014/main" id="{F7F4E883-E30C-431F-96F6-FAF10E5145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06828" y="2563744"/>
                <a:ext cx="2095130" cy="353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Take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out as a factor</a:t>
                </a:r>
              </a:p>
            </p:txBody>
          </p:sp>
        </mc:Choice>
        <mc:Fallback xmlns="">
          <p:sp>
            <p:nvSpPr>
              <p:cNvPr id="37" name="Text Box 74">
                <a:extLst>
                  <a:ext uri="{FF2B5EF4-FFF2-40B4-BE49-F238E27FC236}">
                    <a16:creationId xmlns:a16="http://schemas.microsoft.com/office/drawing/2014/main" id="{F7F4E883-E30C-431F-96F6-FAF10E5145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06828" y="2563744"/>
                <a:ext cx="2095130" cy="353110"/>
              </a:xfrm>
              <a:prstGeom prst="rect">
                <a:avLst/>
              </a:prstGeom>
              <a:blipFill>
                <a:blip r:embed="rId19"/>
                <a:stretch>
                  <a:fillRect b="-350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 Box 74">
            <a:extLst>
              <a:ext uri="{FF2B5EF4-FFF2-40B4-BE49-F238E27FC236}">
                <a16:creationId xmlns:a16="http://schemas.microsoft.com/office/drawing/2014/main" id="{60F0D62E-0776-4636-8634-7A99907AD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3461" y="3309469"/>
            <a:ext cx="10031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Text Box 74">
            <a:extLst>
              <a:ext uri="{FF2B5EF4-FFF2-40B4-BE49-F238E27FC236}">
                <a16:creationId xmlns:a16="http://schemas.microsoft.com/office/drawing/2014/main" id="{BA975B92-8198-44E9-914A-6D7895D1D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8052" y="4046315"/>
            <a:ext cx="10031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1FB103B8-2E3A-4014-9345-867CBC6255B9}"/>
              </a:ext>
            </a:extLst>
          </p:cNvPr>
          <p:cNvSpPr/>
          <p:nvPr/>
        </p:nvSpPr>
        <p:spPr>
          <a:xfrm>
            <a:off x="5381347" y="1670481"/>
            <a:ext cx="690979" cy="31811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D99541DE-C480-4F87-BB22-A46B1FB79D47}"/>
              </a:ext>
            </a:extLst>
          </p:cNvPr>
          <p:cNvSpPr/>
          <p:nvPr/>
        </p:nvSpPr>
        <p:spPr>
          <a:xfrm>
            <a:off x="5338438" y="2213499"/>
            <a:ext cx="973585" cy="4675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110175F-1E36-46F6-A92D-6B2E65ADD8A1}"/>
              </a:ext>
            </a:extLst>
          </p:cNvPr>
          <p:cNvSpPr/>
          <p:nvPr/>
        </p:nvSpPr>
        <p:spPr>
          <a:xfrm>
            <a:off x="66581" y="5526349"/>
            <a:ext cx="1815485" cy="4675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35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/>
      <p:bldP spid="21" grpId="0"/>
      <p:bldP spid="24" grpId="0"/>
      <p:bldP spid="25" grpId="0"/>
      <p:bldP spid="26" grpId="0"/>
      <p:bldP spid="27" grpId="0"/>
      <p:bldP spid="28" grpId="0"/>
      <p:bldP spid="29" grpId="0" animBg="1"/>
      <p:bldP spid="30" grpId="0"/>
      <p:bldP spid="34" grpId="0" animBg="1"/>
      <p:bldP spid="35" grpId="0" animBg="1"/>
      <p:bldP spid="36" grpId="0" animBg="1"/>
      <p:bldP spid="37" grpId="0"/>
      <p:bldP spid="38" grpId="0"/>
      <p:bldP spid="39" grpId="0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Hyperbolic Functions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A4AD615-2C27-4758-AD2C-82D46CA6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06131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integrate hyperbolic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can also use the hyperbolic identities to help…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59D3DC1-E40D-4F59-BDB0-A02AC3270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00264" cy="449290"/>
              </a:xfrm>
              <a:prstGeom prst="rect">
                <a:avLst/>
              </a:prstGeom>
              <a:blipFill>
                <a:blip r:embed="rId2"/>
                <a:stretch>
                  <a:fillRect l="-949" r="-949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/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arcosh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 −1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A8B1819-0B51-4EFD-AE05-34EA80E1F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047" y="0"/>
                <a:ext cx="2494978" cy="449290"/>
              </a:xfrm>
              <a:prstGeom prst="rect">
                <a:avLst/>
              </a:prstGeom>
              <a:blipFill>
                <a:blip r:embed="rId3"/>
                <a:stretch>
                  <a:fillRect l="-969" r="-726" b="-89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/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𝑎𝑟𝑡𝑎𝑛h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4D43C57-F218-4BC0-B178-69FA23908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140" y="0"/>
                <a:ext cx="2508700" cy="409023"/>
              </a:xfrm>
              <a:prstGeom prst="rect">
                <a:avLst/>
              </a:prstGeom>
              <a:blipFill>
                <a:blip r:embed="rId4"/>
                <a:stretch>
                  <a:fillRect l="-721" r="-481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/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9F1AF0-208B-4F70-964A-9545260F4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101" y="0"/>
                <a:ext cx="1598899" cy="409023"/>
              </a:xfrm>
              <a:prstGeom prst="rect">
                <a:avLst/>
              </a:prstGeom>
              <a:blipFill>
                <a:blip r:embed="rId5"/>
                <a:stretch>
                  <a:fillRect l="-1504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/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tanh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AD8AFCE-1EAC-4CAC-BBF8-CD1114EC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334" y="833329"/>
                <a:ext cx="1683666" cy="409023"/>
              </a:xfrm>
              <a:prstGeom prst="rect">
                <a:avLst/>
              </a:prstGeom>
              <a:blipFill>
                <a:blip r:embed="rId6"/>
                <a:stretch>
                  <a:fillRect l="-1429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/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CAB62F3-2B99-46CE-9CC6-0FF7C3FA7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622" y="414599"/>
                <a:ext cx="1662378" cy="409023"/>
              </a:xfrm>
              <a:prstGeom prst="rect">
                <a:avLst/>
              </a:prstGeom>
              <a:blipFill>
                <a:blip r:embed="rId7"/>
                <a:stretch>
                  <a:fillRect b="-1126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/>
              <p:nvPr/>
            </p:nvSpPr>
            <p:spPr>
              <a:xfrm>
                <a:off x="1167411" y="2769833"/>
                <a:ext cx="989695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E1CC091-751B-4649-99A5-7F9E91D95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411" y="2769833"/>
                <a:ext cx="989695" cy="56509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2D210BEB-B21E-4B3A-84FB-7311BD3342D0}"/>
                  </a:ext>
                </a:extLst>
              </p:cNvPr>
              <p:cNvSpPr txBox="1"/>
              <p:nvPr/>
            </p:nvSpPr>
            <p:spPr>
              <a:xfrm>
                <a:off x="4123675" y="1509205"/>
                <a:ext cx="989695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2D210BEB-B21E-4B3A-84FB-7311BD334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675" y="1509205"/>
                <a:ext cx="989695" cy="56509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84E5CFB4-C242-42C1-9B46-750D7178FBCB}"/>
                  </a:ext>
                </a:extLst>
              </p:cNvPr>
              <p:cNvSpPr txBox="1"/>
              <p:nvPr/>
            </p:nvSpPr>
            <p:spPr>
              <a:xfrm>
                <a:off x="3946122" y="2148397"/>
                <a:ext cx="1716111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𝑠𝑖𝑛h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84E5CFB4-C242-42C1-9B46-750D7178FB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122" y="2148397"/>
                <a:ext cx="1716111" cy="56509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1E722021-3A52-4C0B-A4BB-23701A5B1234}"/>
                  </a:ext>
                </a:extLst>
              </p:cNvPr>
              <p:cNvSpPr txBox="1"/>
              <p:nvPr/>
            </p:nvSpPr>
            <p:spPr>
              <a:xfrm>
                <a:off x="3946122" y="2796468"/>
                <a:ext cx="2146420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𝑐𝑜𝑠h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1E722021-3A52-4C0B-A4BB-23701A5B1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122" y="2796468"/>
                <a:ext cx="2146420" cy="56509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E78F8A04-F1B6-4541-9901-A9FF218272D4}"/>
                  </a:ext>
                </a:extLst>
              </p:cNvPr>
              <p:cNvSpPr txBox="1"/>
              <p:nvPr/>
            </p:nvSpPr>
            <p:spPr>
              <a:xfrm>
                <a:off x="3946122" y="3444537"/>
                <a:ext cx="2791918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𝑐𝑜𝑠h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𝑠𝑖𝑛h𝑥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m:rPr>
                              <m:brk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unc>
                                <m:func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latin typeface="Cambria Math" panose="02040503050406030204" pitchFamily="18" charset="0"/>
                                    </a:rPr>
                                    <m:t>sinh</m:t>
                                  </m:r>
                                </m:fName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e>
                              </m:func>
                            </m:e>
                          </m:nary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E78F8A04-F1B6-4541-9901-A9FF218272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122" y="3444537"/>
                <a:ext cx="2791918" cy="56509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2BF7A1EE-820F-4DE1-9477-FEE5773F1DF4}"/>
                  </a:ext>
                </a:extLst>
              </p:cNvPr>
              <p:cNvSpPr txBox="1"/>
              <p:nvPr/>
            </p:nvSpPr>
            <p:spPr>
              <a:xfrm>
                <a:off x="3956480" y="4147353"/>
                <a:ext cx="1906291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2BF7A1EE-820F-4DE1-9477-FEE5773F1D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6480" y="4147353"/>
                <a:ext cx="1906291" cy="404726"/>
              </a:xfrm>
              <a:prstGeom prst="rect">
                <a:avLst/>
              </a:prstGeom>
              <a:blipFill>
                <a:blip r:embed="rId13"/>
                <a:stretch>
                  <a:fillRect l="-319" r="-319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45">
            <a:extLst>
              <a:ext uri="{FF2B5EF4-FFF2-40B4-BE49-F238E27FC236}">
                <a16:creationId xmlns:a16="http://schemas.microsoft.com/office/drawing/2014/main" id="{EC30924A-53BC-4944-BAF4-50B8F754B6DC}"/>
              </a:ext>
            </a:extLst>
          </p:cNvPr>
          <p:cNvSpPr>
            <a:spLocks/>
          </p:cNvSpPr>
          <p:nvPr/>
        </p:nvSpPr>
        <p:spPr bwMode="auto">
          <a:xfrm>
            <a:off x="5668391" y="1803645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 Box 74">
            <a:extLst>
              <a:ext uri="{FF2B5EF4-FFF2-40B4-BE49-F238E27FC236}">
                <a16:creationId xmlns:a16="http://schemas.microsoft.com/office/drawing/2014/main" id="{37FD87B5-AE21-4F2E-B132-758E3240A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9365" y="1951185"/>
            <a:ext cx="8611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Arc 45">
            <a:extLst>
              <a:ext uri="{FF2B5EF4-FFF2-40B4-BE49-F238E27FC236}">
                <a16:creationId xmlns:a16="http://schemas.microsoft.com/office/drawing/2014/main" id="{C06FEFA8-DED4-402B-8B48-E3FC132A308A}"/>
              </a:ext>
            </a:extLst>
          </p:cNvPr>
          <p:cNvSpPr>
            <a:spLocks/>
          </p:cNvSpPr>
          <p:nvPr/>
        </p:nvSpPr>
        <p:spPr bwMode="auto">
          <a:xfrm>
            <a:off x="6147785" y="2425082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Arc 45">
            <a:extLst>
              <a:ext uri="{FF2B5EF4-FFF2-40B4-BE49-F238E27FC236}">
                <a16:creationId xmlns:a16="http://schemas.microsoft.com/office/drawing/2014/main" id="{AC0C5FC0-F1E6-462E-8CE2-C8305F940114}"/>
              </a:ext>
            </a:extLst>
          </p:cNvPr>
          <p:cNvSpPr>
            <a:spLocks/>
          </p:cNvSpPr>
          <p:nvPr/>
        </p:nvSpPr>
        <p:spPr bwMode="auto">
          <a:xfrm>
            <a:off x="6760344" y="3082030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Arc 45">
            <a:extLst>
              <a:ext uri="{FF2B5EF4-FFF2-40B4-BE49-F238E27FC236}">
                <a16:creationId xmlns:a16="http://schemas.microsoft.com/office/drawing/2014/main" id="{2311B1C1-21DF-4C1A-8BFE-112C67A0C18A}"/>
              </a:ext>
            </a:extLst>
          </p:cNvPr>
          <p:cNvSpPr>
            <a:spLocks/>
          </p:cNvSpPr>
          <p:nvPr/>
        </p:nvSpPr>
        <p:spPr bwMode="auto">
          <a:xfrm>
            <a:off x="6724833" y="3730100"/>
            <a:ext cx="164237" cy="628837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Text Box 74">
            <a:extLst>
              <a:ext uri="{FF2B5EF4-FFF2-40B4-BE49-F238E27FC236}">
                <a16:creationId xmlns:a16="http://schemas.microsoft.com/office/drawing/2014/main" id="{FEC6AD07-48F1-4128-A381-5E6815A1A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6614" y="2350679"/>
            <a:ext cx="246799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using a hyperbolic identity (derive them if you can’t remember them!)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Text Box 74">
            <a:extLst>
              <a:ext uri="{FF2B5EF4-FFF2-40B4-BE49-F238E27FC236}">
                <a16:creationId xmlns:a16="http://schemas.microsoft.com/office/drawing/2014/main" id="{8E2CDC7E-0D69-45B3-A041-01453CAAA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0295" y="3211813"/>
            <a:ext cx="217502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Separate into 2 integrals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74">
                <a:extLst>
                  <a:ext uri="{FF2B5EF4-FFF2-40B4-BE49-F238E27FC236}">
                    <a16:creationId xmlns:a16="http://schemas.microsoft.com/office/drawing/2014/main" id="{25A187E9-ACBA-4594-A734-B54566504A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8971" y="3779985"/>
                <a:ext cx="2175029" cy="4775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The first one would come from differentiating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𝑐𝑜𝑠h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5" name="Text Box 74">
                <a:extLst>
                  <a:ext uri="{FF2B5EF4-FFF2-40B4-BE49-F238E27FC236}">
                    <a16:creationId xmlns:a16="http://schemas.microsoft.com/office/drawing/2014/main" id="{25A187E9-ACBA-4594-A734-B54566504A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68971" y="3779985"/>
                <a:ext cx="2175029" cy="477503"/>
              </a:xfrm>
              <a:prstGeom prst="rect">
                <a:avLst/>
              </a:prstGeom>
              <a:blipFill>
                <a:blip r:embed="rId14"/>
                <a:stretch>
                  <a:fillRect b="-641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539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 animBg="1"/>
      <p:bldP spid="19" grpId="0"/>
      <p:bldP spid="20" grpId="0" animBg="1"/>
      <p:bldP spid="21" grpId="0" animBg="1"/>
      <p:bldP spid="22" grpId="0" animBg="1"/>
      <p:bldP spid="23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1938</TotalTime>
  <Words>2232</Words>
  <Application>Microsoft Office PowerPoint</Application>
  <PresentationFormat>On-screen Show (4:3)</PresentationFormat>
  <Paragraphs>503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4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Kristen ITC</vt:lpstr>
      <vt:lpstr>Segoe UI Black</vt:lpstr>
      <vt:lpstr>Wingdings</vt:lpstr>
      <vt:lpstr>Office テーマ</vt:lpstr>
      <vt:lpstr>Office Theme</vt:lpstr>
      <vt:lpstr>PowerPoint Presentation</vt:lpstr>
      <vt:lpstr>PowerPoint Presentation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Hyperbolic Functions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380</cp:revision>
  <dcterms:created xsi:type="dcterms:W3CDTF">2017-08-14T15:35:38Z</dcterms:created>
  <dcterms:modified xsi:type="dcterms:W3CDTF">2021-06-22T04:20:59Z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2021-06-22T04:20:53.7561890Z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0279dfc5-79b4-442b-b1d9-2dad6c228856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