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35" r:id="rId2"/>
    <p:sldId id="530" r:id="rId3"/>
    <p:sldId id="533" r:id="rId4"/>
    <p:sldId id="534" r:id="rId5"/>
    <p:sldId id="531" r:id="rId6"/>
    <p:sldId id="532" r:id="rId7"/>
    <p:sldId id="53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0.png"/><Relationship Id="rId4" Type="http://schemas.openxmlformats.org/officeDocument/2006/relationships/image" Target="../media/image5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908" y="908720"/>
            <a:ext cx="91428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Sketching Graphs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8800" dirty="0" smtClean="0"/>
              <a:t>Reciprocal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8000" dirty="0" smtClean="0"/>
              <a:t>Chapter 4</a:t>
            </a:r>
            <a:endParaRPr lang="en-GB" sz="5400" dirty="0" smtClean="0"/>
          </a:p>
          <a:p>
            <a:pPr algn="ctr"/>
            <a:r>
              <a:rPr lang="en-GB" sz="8000" dirty="0" smtClean="0"/>
              <a:t>(Part 1 of 5)</a:t>
            </a:r>
          </a:p>
        </p:txBody>
      </p:sp>
    </p:spTree>
    <p:extLst>
      <p:ext uri="{BB962C8B-B14F-4D97-AF65-F5344CB8AC3E}">
        <p14:creationId xmlns:p14="http://schemas.microsoft.com/office/powerpoint/2010/main" val="118233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Reciprocal </a:t>
              </a:r>
              <a:r>
                <a:rPr lang="en-GB" sz="3200" dirty="0">
                  <a:latin typeface="+mj-lt"/>
                </a:rPr>
                <a:t>Graphs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43608" y="980728"/>
                <a:ext cx="2723234" cy="87761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Sketch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980728"/>
                <a:ext cx="2723234" cy="877613"/>
              </a:xfrm>
              <a:prstGeom prst="rect">
                <a:avLst/>
              </a:prstGeom>
              <a:blipFill>
                <a:blip r:embed="rId2"/>
                <a:stretch>
                  <a:fillRect l="-419" b="-357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92080" y="979639"/>
                <a:ext cx="3006127" cy="87870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Sketch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979639"/>
                <a:ext cx="3006127" cy="878702"/>
              </a:xfrm>
              <a:prstGeom prst="rect">
                <a:avLst/>
              </a:prstGeom>
              <a:blipFill>
                <a:blip r:embed="rId3"/>
                <a:stretch>
                  <a:fillRect l="-2286" b="-416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1988840"/>
            <a:ext cx="4464496" cy="40378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8978" y="2115967"/>
            <a:ext cx="4236798" cy="410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5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Reciprocal Graphs - Asymptotes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49004" y="5234499"/>
                <a:ext cx="743095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Notice the distance between this line and 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-axis </a:t>
                </a:r>
                <a:r>
                  <a:rPr lang="en-GB" sz="2400" dirty="0" smtClean="0"/>
                  <a:t>gradually </a:t>
                </a:r>
                <a:r>
                  <a:rPr lang="en-GB" sz="2400" dirty="0"/>
                  <a:t>decreases as the lines go off towards infinity. The line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/>
                  <a:t> is known as an </a:t>
                </a:r>
                <a:r>
                  <a:rPr lang="en-GB" sz="2400" b="1" dirty="0"/>
                  <a:t>asymptote</a:t>
                </a:r>
                <a:r>
                  <a:rPr lang="en-GB" sz="2400" dirty="0"/>
                  <a:t> of the graph</a:t>
                </a:r>
                <a:r>
                  <a:rPr lang="en-GB" sz="2400" dirty="0" smtClean="0"/>
                  <a:t>. </a:t>
                </a:r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004" y="5234499"/>
                <a:ext cx="7430959" cy="1200329"/>
              </a:xfrm>
              <a:prstGeom prst="rect">
                <a:avLst/>
              </a:prstGeom>
              <a:blipFill>
                <a:blip r:embed="rId2"/>
                <a:stretch>
                  <a:fillRect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99986" y="721059"/>
            <a:ext cx="8928992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An </a:t>
            </a:r>
            <a:r>
              <a:rPr lang="en-GB" sz="3200" dirty="0">
                <a:solidFill>
                  <a:schemeClr val="tx1"/>
                </a:solidFill>
              </a:rPr>
              <a:t>asymptote is a line which the graph approaches 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r>
              <a:rPr lang="en-GB" sz="3200" b="1" dirty="0" smtClean="0">
                <a:solidFill>
                  <a:schemeClr val="tx1"/>
                </a:solidFill>
              </a:rPr>
              <a:t>but </a:t>
            </a:r>
            <a:r>
              <a:rPr lang="en-GB" sz="3200" b="1" dirty="0">
                <a:solidFill>
                  <a:schemeClr val="tx1"/>
                </a:solidFill>
              </a:rPr>
              <a:t>never reaches</a:t>
            </a:r>
            <a:r>
              <a:rPr lang="en-GB" sz="3200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27784" y="3684412"/>
            <a:ext cx="41273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4696390" y="1858366"/>
            <a:ext cx="23977" cy="3497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08629" y="1738188"/>
                <a:ext cx="711707" cy="45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629" y="1738188"/>
                <a:ext cx="711707" cy="4534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99310" y="3598530"/>
                <a:ext cx="711707" cy="45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9310" y="3598530"/>
                <a:ext cx="711707" cy="45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: Shape 14"/>
          <p:cNvSpPr/>
          <p:nvPr/>
        </p:nvSpPr>
        <p:spPr>
          <a:xfrm>
            <a:off x="4797168" y="2052553"/>
            <a:ext cx="1766726" cy="1583868"/>
          </a:xfrm>
          <a:custGeom>
            <a:avLst/>
            <a:gdLst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1358" h="967562">
                <a:moveTo>
                  <a:pt x="0" y="0"/>
                </a:moveTo>
                <a:cubicBezTo>
                  <a:pt x="31012" y="227714"/>
                  <a:pt x="147084" y="561754"/>
                  <a:pt x="318977" y="723014"/>
                </a:cubicBezTo>
                <a:cubicBezTo>
                  <a:pt x="490870" y="884274"/>
                  <a:pt x="697319" y="936551"/>
                  <a:pt x="1031358" y="96756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: Shape 15"/>
          <p:cNvSpPr/>
          <p:nvPr/>
        </p:nvSpPr>
        <p:spPr>
          <a:xfrm rot="10800000">
            <a:off x="2874841" y="3772059"/>
            <a:ext cx="1766726" cy="1583868"/>
          </a:xfrm>
          <a:custGeom>
            <a:avLst/>
            <a:gdLst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1358" h="967562">
                <a:moveTo>
                  <a:pt x="0" y="0"/>
                </a:moveTo>
                <a:cubicBezTo>
                  <a:pt x="31012" y="227714"/>
                  <a:pt x="147084" y="561754"/>
                  <a:pt x="318977" y="723014"/>
                </a:cubicBezTo>
                <a:cubicBezTo>
                  <a:pt x="490870" y="884274"/>
                  <a:pt x="697319" y="936551"/>
                  <a:pt x="1031358" y="96756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: Shape 28"/>
          <p:cNvSpPr/>
          <p:nvPr/>
        </p:nvSpPr>
        <p:spPr>
          <a:xfrm>
            <a:off x="5826620" y="3458201"/>
            <a:ext cx="742396" cy="140329"/>
          </a:xfrm>
          <a:custGeom>
            <a:avLst/>
            <a:gdLst>
              <a:gd name="connsiteX0" fmla="*/ 0 w 433387"/>
              <a:gd name="connsiteY0" fmla="*/ 0 h 85725"/>
              <a:gd name="connsiteX1" fmla="*/ 195262 w 433387"/>
              <a:gd name="connsiteY1" fmla="*/ 61913 h 85725"/>
              <a:gd name="connsiteX2" fmla="*/ 433387 w 433387"/>
              <a:gd name="connsiteY2" fmla="*/ 85725 h 85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3387" h="85725">
                <a:moveTo>
                  <a:pt x="0" y="0"/>
                </a:moveTo>
                <a:cubicBezTo>
                  <a:pt x="61515" y="23813"/>
                  <a:pt x="123031" y="47626"/>
                  <a:pt x="195262" y="61913"/>
                </a:cubicBezTo>
                <a:cubicBezTo>
                  <a:pt x="267493" y="76200"/>
                  <a:pt x="350440" y="80962"/>
                  <a:pt x="433387" y="85725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661338" y="3730336"/>
            <a:ext cx="906742" cy="0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764112" y="3905526"/>
            <a:ext cx="288089" cy="138189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85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Reciprocal Graphs - Asymptotes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79512" y="764704"/>
            <a:ext cx="8647648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An </a:t>
            </a:r>
            <a:r>
              <a:rPr lang="en-GB" sz="3200" dirty="0">
                <a:solidFill>
                  <a:schemeClr val="tx1"/>
                </a:solidFill>
              </a:rPr>
              <a:t>asymptote is a line which the graph approaches 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but </a:t>
            </a:r>
            <a:r>
              <a:rPr lang="en-GB" sz="3200" dirty="0">
                <a:solidFill>
                  <a:schemeClr val="tx1"/>
                </a:solidFill>
              </a:rPr>
              <a:t>never reaches.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772816"/>
            <a:ext cx="6570502" cy="540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99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Reciprocal </a:t>
              </a:r>
              <a:r>
                <a:rPr lang="en-GB" sz="3200" dirty="0" smtClean="0">
                  <a:latin typeface="+mj-lt"/>
                </a:rPr>
                <a:t>Graphs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53477" y="1042410"/>
                <a:ext cx="2880320" cy="70391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Sketch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477" y="1042410"/>
                <a:ext cx="2880320" cy="703911"/>
              </a:xfrm>
              <a:prstGeom prst="rect">
                <a:avLst/>
              </a:prstGeom>
              <a:blipFill rotWithShape="0">
                <a:blip r:embed="rId2"/>
                <a:stretch>
                  <a:fillRect b="-143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78996" y="944465"/>
                <a:ext cx="3618523" cy="87645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/>
                  <a:t>Sketch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=−(</m:t>
                    </m:r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36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996" y="944465"/>
                <a:ext cx="3618523" cy="8764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828196" y="1857678"/>
            <a:ext cx="3662427" cy="3371522"/>
            <a:chOff x="828197" y="1857678"/>
            <a:chExt cx="2714688" cy="247810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828197" y="3314777"/>
              <a:ext cx="24094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 flipV="1">
              <a:off x="2035783" y="2199272"/>
              <a:ext cx="13997" cy="21365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1796444" y="1857678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96444" y="1857678"/>
                  <a:ext cx="415472" cy="27699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3127413" y="3185282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7413" y="3185282"/>
                  <a:ext cx="415472" cy="27699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Freeform: Shape 10"/>
            <p:cNvSpPr/>
            <p:nvPr/>
          </p:nvSpPr>
          <p:spPr>
            <a:xfrm>
              <a:off x="2094614" y="2317898"/>
              <a:ext cx="1031358" cy="967562"/>
            </a:xfrm>
            <a:custGeom>
              <a:avLst/>
              <a:gdLst>
                <a:gd name="connsiteX0" fmla="*/ 0 w 1031358"/>
                <a:gd name="connsiteY0" fmla="*/ 0 h 967562"/>
                <a:gd name="connsiteX1" fmla="*/ 318977 w 1031358"/>
                <a:gd name="connsiteY1" fmla="*/ 723014 h 967562"/>
                <a:gd name="connsiteX2" fmla="*/ 1031358 w 1031358"/>
                <a:gd name="connsiteY2" fmla="*/ 967562 h 967562"/>
                <a:gd name="connsiteX0" fmla="*/ 0 w 1031358"/>
                <a:gd name="connsiteY0" fmla="*/ 0 h 967562"/>
                <a:gd name="connsiteX1" fmla="*/ 318977 w 1031358"/>
                <a:gd name="connsiteY1" fmla="*/ 723014 h 967562"/>
                <a:gd name="connsiteX2" fmla="*/ 1031358 w 1031358"/>
                <a:gd name="connsiteY2" fmla="*/ 967562 h 967562"/>
                <a:gd name="connsiteX0" fmla="*/ 0 w 1031358"/>
                <a:gd name="connsiteY0" fmla="*/ 0 h 967562"/>
                <a:gd name="connsiteX1" fmla="*/ 318977 w 1031358"/>
                <a:gd name="connsiteY1" fmla="*/ 723014 h 967562"/>
                <a:gd name="connsiteX2" fmla="*/ 1031358 w 1031358"/>
                <a:gd name="connsiteY2" fmla="*/ 967562 h 96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1358" h="967562">
                  <a:moveTo>
                    <a:pt x="0" y="0"/>
                  </a:moveTo>
                  <a:cubicBezTo>
                    <a:pt x="31012" y="227714"/>
                    <a:pt x="147084" y="561754"/>
                    <a:pt x="318977" y="723014"/>
                  </a:cubicBezTo>
                  <a:cubicBezTo>
                    <a:pt x="490870" y="884274"/>
                    <a:pt x="697319" y="936551"/>
                    <a:pt x="1031358" y="96756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Freeform: Shape 11"/>
            <p:cNvSpPr/>
            <p:nvPr/>
          </p:nvSpPr>
          <p:spPr>
            <a:xfrm flipH="1">
              <a:off x="944416" y="2299050"/>
              <a:ext cx="1031358" cy="967562"/>
            </a:xfrm>
            <a:custGeom>
              <a:avLst/>
              <a:gdLst>
                <a:gd name="connsiteX0" fmla="*/ 0 w 1031358"/>
                <a:gd name="connsiteY0" fmla="*/ 0 h 967562"/>
                <a:gd name="connsiteX1" fmla="*/ 318977 w 1031358"/>
                <a:gd name="connsiteY1" fmla="*/ 723014 h 967562"/>
                <a:gd name="connsiteX2" fmla="*/ 1031358 w 1031358"/>
                <a:gd name="connsiteY2" fmla="*/ 967562 h 967562"/>
                <a:gd name="connsiteX0" fmla="*/ 0 w 1031358"/>
                <a:gd name="connsiteY0" fmla="*/ 0 h 967562"/>
                <a:gd name="connsiteX1" fmla="*/ 318977 w 1031358"/>
                <a:gd name="connsiteY1" fmla="*/ 723014 h 967562"/>
                <a:gd name="connsiteX2" fmla="*/ 1031358 w 1031358"/>
                <a:gd name="connsiteY2" fmla="*/ 967562 h 967562"/>
                <a:gd name="connsiteX0" fmla="*/ 0 w 1031358"/>
                <a:gd name="connsiteY0" fmla="*/ 0 h 967562"/>
                <a:gd name="connsiteX1" fmla="*/ 318977 w 1031358"/>
                <a:gd name="connsiteY1" fmla="*/ 723014 h 967562"/>
                <a:gd name="connsiteX2" fmla="*/ 1031358 w 1031358"/>
                <a:gd name="connsiteY2" fmla="*/ 967562 h 96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1358" h="967562">
                  <a:moveTo>
                    <a:pt x="0" y="0"/>
                  </a:moveTo>
                  <a:cubicBezTo>
                    <a:pt x="31012" y="227714"/>
                    <a:pt x="147084" y="561754"/>
                    <a:pt x="318977" y="723014"/>
                  </a:cubicBezTo>
                  <a:cubicBezTo>
                    <a:pt x="490870" y="884274"/>
                    <a:pt x="697319" y="936551"/>
                    <a:pt x="1031358" y="96756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96250" y="5504423"/>
            <a:ext cx="4314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Hint</a:t>
            </a:r>
            <a:r>
              <a:rPr lang="en-GB" sz="2400" dirty="0"/>
              <a:t>: Note that anything squared will always be at least 0.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932040" y="1898625"/>
            <a:ext cx="3680564" cy="3342205"/>
            <a:chOff x="4491836" y="1886995"/>
            <a:chExt cx="2714688" cy="2501670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4491836" y="3344094"/>
              <a:ext cx="24094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 flipV="1">
              <a:off x="5699422" y="2228589"/>
              <a:ext cx="13997" cy="21365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460083" y="1886995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60083" y="1886995"/>
                  <a:ext cx="415472" cy="27699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6791052" y="3214599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91052" y="3214599"/>
                  <a:ext cx="415472" cy="27699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Freeform: Shape 21"/>
            <p:cNvSpPr/>
            <p:nvPr/>
          </p:nvSpPr>
          <p:spPr>
            <a:xfrm flipV="1">
              <a:off x="5768885" y="3421103"/>
              <a:ext cx="1031358" cy="967562"/>
            </a:xfrm>
            <a:custGeom>
              <a:avLst/>
              <a:gdLst>
                <a:gd name="connsiteX0" fmla="*/ 0 w 1031358"/>
                <a:gd name="connsiteY0" fmla="*/ 0 h 967562"/>
                <a:gd name="connsiteX1" fmla="*/ 318977 w 1031358"/>
                <a:gd name="connsiteY1" fmla="*/ 723014 h 967562"/>
                <a:gd name="connsiteX2" fmla="*/ 1031358 w 1031358"/>
                <a:gd name="connsiteY2" fmla="*/ 967562 h 967562"/>
                <a:gd name="connsiteX0" fmla="*/ 0 w 1031358"/>
                <a:gd name="connsiteY0" fmla="*/ 0 h 967562"/>
                <a:gd name="connsiteX1" fmla="*/ 318977 w 1031358"/>
                <a:gd name="connsiteY1" fmla="*/ 723014 h 967562"/>
                <a:gd name="connsiteX2" fmla="*/ 1031358 w 1031358"/>
                <a:gd name="connsiteY2" fmla="*/ 967562 h 967562"/>
                <a:gd name="connsiteX0" fmla="*/ 0 w 1031358"/>
                <a:gd name="connsiteY0" fmla="*/ 0 h 967562"/>
                <a:gd name="connsiteX1" fmla="*/ 318977 w 1031358"/>
                <a:gd name="connsiteY1" fmla="*/ 723014 h 967562"/>
                <a:gd name="connsiteX2" fmla="*/ 1031358 w 1031358"/>
                <a:gd name="connsiteY2" fmla="*/ 967562 h 96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1358" h="967562">
                  <a:moveTo>
                    <a:pt x="0" y="0"/>
                  </a:moveTo>
                  <a:cubicBezTo>
                    <a:pt x="31012" y="227714"/>
                    <a:pt x="147084" y="561754"/>
                    <a:pt x="318977" y="723014"/>
                  </a:cubicBezTo>
                  <a:cubicBezTo>
                    <a:pt x="490870" y="884274"/>
                    <a:pt x="697319" y="936551"/>
                    <a:pt x="1031358" y="96756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reeform: Shape 22"/>
            <p:cNvSpPr/>
            <p:nvPr/>
          </p:nvSpPr>
          <p:spPr>
            <a:xfrm flipH="1" flipV="1">
              <a:off x="4618687" y="3402255"/>
              <a:ext cx="1031358" cy="967562"/>
            </a:xfrm>
            <a:custGeom>
              <a:avLst/>
              <a:gdLst>
                <a:gd name="connsiteX0" fmla="*/ 0 w 1031358"/>
                <a:gd name="connsiteY0" fmla="*/ 0 h 967562"/>
                <a:gd name="connsiteX1" fmla="*/ 318977 w 1031358"/>
                <a:gd name="connsiteY1" fmla="*/ 723014 h 967562"/>
                <a:gd name="connsiteX2" fmla="*/ 1031358 w 1031358"/>
                <a:gd name="connsiteY2" fmla="*/ 967562 h 967562"/>
                <a:gd name="connsiteX0" fmla="*/ 0 w 1031358"/>
                <a:gd name="connsiteY0" fmla="*/ 0 h 967562"/>
                <a:gd name="connsiteX1" fmla="*/ 318977 w 1031358"/>
                <a:gd name="connsiteY1" fmla="*/ 723014 h 967562"/>
                <a:gd name="connsiteX2" fmla="*/ 1031358 w 1031358"/>
                <a:gd name="connsiteY2" fmla="*/ 967562 h 967562"/>
                <a:gd name="connsiteX0" fmla="*/ 0 w 1031358"/>
                <a:gd name="connsiteY0" fmla="*/ 0 h 967562"/>
                <a:gd name="connsiteX1" fmla="*/ 318977 w 1031358"/>
                <a:gd name="connsiteY1" fmla="*/ 723014 h 967562"/>
                <a:gd name="connsiteX2" fmla="*/ 1031358 w 1031358"/>
                <a:gd name="connsiteY2" fmla="*/ 967562 h 96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1358" h="967562">
                  <a:moveTo>
                    <a:pt x="0" y="0"/>
                  </a:moveTo>
                  <a:cubicBezTo>
                    <a:pt x="31012" y="227714"/>
                    <a:pt x="147084" y="561754"/>
                    <a:pt x="318977" y="723014"/>
                  </a:cubicBezTo>
                  <a:cubicBezTo>
                    <a:pt x="490870" y="884274"/>
                    <a:pt x="697319" y="936551"/>
                    <a:pt x="1031358" y="96756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50788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Reciprocal Graphs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83345" y="874822"/>
                <a:ext cx="6696744" cy="70391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On the same axes, sketch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3345" y="874822"/>
                <a:ext cx="6696744" cy="703911"/>
              </a:xfrm>
              <a:prstGeom prst="rect">
                <a:avLst/>
              </a:prstGeom>
              <a:blipFill>
                <a:blip r:embed="rId2"/>
                <a:stretch>
                  <a:fillRect b="-143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>
            <a:off x="2123728" y="4238927"/>
            <a:ext cx="48159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4567097" y="1772816"/>
            <a:ext cx="87941" cy="5040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36115" y="1738963"/>
                <a:ext cx="830443" cy="376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115" y="1738963"/>
                <a:ext cx="830443" cy="3762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650421" y="4123518"/>
                <a:ext cx="830443" cy="376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421" y="4123518"/>
                <a:ext cx="830443" cy="3762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: Shape 9"/>
          <p:cNvSpPr/>
          <p:nvPr/>
        </p:nvSpPr>
        <p:spPr>
          <a:xfrm>
            <a:off x="4655036" y="2884751"/>
            <a:ext cx="2061473" cy="1314351"/>
          </a:xfrm>
          <a:custGeom>
            <a:avLst/>
            <a:gdLst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1358" h="967562">
                <a:moveTo>
                  <a:pt x="0" y="0"/>
                </a:moveTo>
                <a:cubicBezTo>
                  <a:pt x="31012" y="227714"/>
                  <a:pt x="147084" y="561754"/>
                  <a:pt x="318977" y="723014"/>
                </a:cubicBezTo>
                <a:cubicBezTo>
                  <a:pt x="490870" y="884274"/>
                  <a:pt x="697319" y="936551"/>
                  <a:pt x="1031358" y="96756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: Shape 10"/>
          <p:cNvSpPr/>
          <p:nvPr/>
        </p:nvSpPr>
        <p:spPr>
          <a:xfrm rot="10800000">
            <a:off x="2412002" y="4311659"/>
            <a:ext cx="2125231" cy="1675437"/>
          </a:xfrm>
          <a:custGeom>
            <a:avLst/>
            <a:gdLst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  <a:gd name="connsiteX0" fmla="*/ 0 w 1063256"/>
              <a:gd name="connsiteY0" fmla="*/ 0 h 1233376"/>
              <a:gd name="connsiteX1" fmla="*/ 350875 w 1063256"/>
              <a:gd name="connsiteY1" fmla="*/ 988828 h 1233376"/>
              <a:gd name="connsiteX2" fmla="*/ 1063256 w 1063256"/>
              <a:gd name="connsiteY2" fmla="*/ 1233376 h 1233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3256" h="1233376">
                <a:moveTo>
                  <a:pt x="0" y="0"/>
                </a:moveTo>
                <a:cubicBezTo>
                  <a:pt x="31012" y="227714"/>
                  <a:pt x="173666" y="783265"/>
                  <a:pt x="350875" y="988828"/>
                </a:cubicBezTo>
                <a:cubicBezTo>
                  <a:pt x="528084" y="1194391"/>
                  <a:pt x="729217" y="1202365"/>
                  <a:pt x="1063256" y="12333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: Shape 16"/>
          <p:cNvSpPr/>
          <p:nvPr/>
        </p:nvSpPr>
        <p:spPr>
          <a:xfrm>
            <a:off x="4796422" y="1844824"/>
            <a:ext cx="2005098" cy="2209845"/>
          </a:xfrm>
          <a:custGeom>
            <a:avLst/>
            <a:gdLst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1358" h="967562">
                <a:moveTo>
                  <a:pt x="0" y="0"/>
                </a:moveTo>
                <a:cubicBezTo>
                  <a:pt x="31012" y="227714"/>
                  <a:pt x="147084" y="561754"/>
                  <a:pt x="318977" y="723014"/>
                </a:cubicBezTo>
                <a:cubicBezTo>
                  <a:pt x="490870" y="884274"/>
                  <a:pt x="697319" y="936551"/>
                  <a:pt x="1031358" y="967562"/>
                </a:cubicBezTo>
              </a:path>
            </a:pathLst>
          </a:cu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: Shape 17"/>
          <p:cNvSpPr/>
          <p:nvPr/>
        </p:nvSpPr>
        <p:spPr>
          <a:xfrm flipH="1" flipV="1">
            <a:off x="2394017" y="4445987"/>
            <a:ext cx="2061473" cy="2209845"/>
          </a:xfrm>
          <a:custGeom>
            <a:avLst/>
            <a:gdLst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  <a:gd name="connsiteX0" fmla="*/ 0 w 1031358"/>
              <a:gd name="connsiteY0" fmla="*/ 0 h 967562"/>
              <a:gd name="connsiteX1" fmla="*/ 318977 w 1031358"/>
              <a:gd name="connsiteY1" fmla="*/ 723014 h 967562"/>
              <a:gd name="connsiteX2" fmla="*/ 1031358 w 1031358"/>
              <a:gd name="connsiteY2" fmla="*/ 967562 h 96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1358" h="967562">
                <a:moveTo>
                  <a:pt x="0" y="0"/>
                </a:moveTo>
                <a:cubicBezTo>
                  <a:pt x="31012" y="227714"/>
                  <a:pt x="147084" y="561754"/>
                  <a:pt x="318977" y="723014"/>
                </a:cubicBezTo>
                <a:cubicBezTo>
                  <a:pt x="490870" y="884274"/>
                  <a:pt x="697319" y="936551"/>
                  <a:pt x="1031358" y="967562"/>
                </a:cubicBezTo>
              </a:path>
            </a:pathLst>
          </a:cu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655036" y="1936569"/>
                <a:ext cx="1427563" cy="786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036" y="1936569"/>
                <a:ext cx="1427563" cy="7862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76887" y="4170260"/>
                <a:ext cx="1427563" cy="786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6887" y="4170260"/>
                <a:ext cx="1427563" cy="7862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050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7" grpId="0" animBg="1"/>
      <p:bldP spid="18" grpId="0" animBg="1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67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7" y="3140968"/>
            <a:ext cx="529727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Q1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Q2</a:t>
            </a:r>
            <a:endParaRPr lang="en-US" sz="24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9302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20293</TotalTime>
  <Words>166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808</cp:revision>
  <dcterms:created xsi:type="dcterms:W3CDTF">2013-02-28T07:36:55Z</dcterms:created>
  <dcterms:modified xsi:type="dcterms:W3CDTF">2019-09-01T15:42:31Z</dcterms:modified>
</cp:coreProperties>
</file>