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69" r:id="rId2"/>
    <p:sldId id="574" r:id="rId3"/>
    <p:sldId id="570" r:id="rId4"/>
    <p:sldId id="572" r:id="rId5"/>
    <p:sldId id="565" r:id="rId6"/>
    <p:sldId id="571" r:id="rId7"/>
    <p:sldId id="55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01" autoAdjust="0"/>
    <p:restoredTop sz="88534" autoAdjust="0"/>
  </p:normalViewPr>
  <p:slideViewPr>
    <p:cSldViewPr>
      <p:cViewPr varScale="1">
        <p:scale>
          <a:sx n="81" d="100"/>
          <a:sy n="81" d="100"/>
        </p:scale>
        <p:origin x="101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836712"/>
            <a:ext cx="914285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Application of Forces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8800" dirty="0"/>
              <a:t>Statics on Slopes</a:t>
            </a:r>
          </a:p>
          <a:p>
            <a:pPr algn="ctr"/>
            <a:endParaRPr lang="en-GB" dirty="0"/>
          </a:p>
          <a:p>
            <a:pPr algn="ctr"/>
            <a:r>
              <a:rPr lang="en-GB" sz="8000" dirty="0"/>
              <a:t>Chapter 7 </a:t>
            </a:r>
          </a:p>
          <a:p>
            <a:pPr algn="ctr"/>
            <a:r>
              <a:rPr lang="en-GB" sz="8000" dirty="0"/>
              <a:t>(Part 2 of 5)</a:t>
            </a:r>
          </a:p>
        </p:txBody>
      </p:sp>
    </p:spTree>
    <p:extLst>
      <p:ext uri="{BB962C8B-B14F-4D97-AF65-F5344CB8AC3E}">
        <p14:creationId xmlns:p14="http://schemas.microsoft.com/office/powerpoint/2010/main" val="418987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Statics on Slopes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3AB3CBE8-E337-4647-BE48-D6644B6A12D5}"/>
              </a:ext>
            </a:extLst>
          </p:cNvPr>
          <p:cNvSpPr txBox="1"/>
          <p:nvPr/>
        </p:nvSpPr>
        <p:spPr>
          <a:xfrm>
            <a:off x="107504" y="764704"/>
            <a:ext cx="88575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When solving statics on a slope,</a:t>
            </a:r>
          </a:p>
          <a:p>
            <a:pPr algn="ctr"/>
            <a:r>
              <a:rPr lang="en-GB" sz="3200" dirty="0"/>
              <a:t>set up one </a:t>
            </a:r>
            <a:r>
              <a:rPr lang="en-GB" sz="3200" b="1" dirty="0"/>
              <a:t>perpendicular to the slope </a:t>
            </a:r>
            <a:r>
              <a:rPr lang="en-GB" sz="3200" dirty="0"/>
              <a:t>equation and</a:t>
            </a:r>
          </a:p>
          <a:p>
            <a:pPr algn="ctr"/>
            <a:r>
              <a:rPr lang="en-GB" sz="3200" dirty="0"/>
              <a:t>set up one </a:t>
            </a:r>
            <a:r>
              <a:rPr lang="en-GB" sz="3200" b="1" dirty="0"/>
              <a:t>parallel to the slope </a:t>
            </a:r>
            <a:r>
              <a:rPr lang="en-GB" sz="3200" dirty="0"/>
              <a:t>equation.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If too many unknowns then </a:t>
            </a:r>
          </a:p>
          <a:p>
            <a:pPr algn="ctr"/>
            <a:r>
              <a:rPr lang="en-GB" sz="3200" dirty="0"/>
              <a:t>solve the equations simultaneously.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3811692"/>
            <a:ext cx="3518447" cy="275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68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Statics on Slopes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017091E-9D4F-43A6-9670-991E8D526DF8}"/>
                  </a:ext>
                </a:extLst>
              </p:cNvPr>
              <p:cNvSpPr txBox="1"/>
              <p:nvPr/>
            </p:nvSpPr>
            <p:spPr>
              <a:xfrm>
                <a:off x="385230" y="716006"/>
                <a:ext cx="8372396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 box of mass 10kg rests in limiting equilibrium on a rough plane inclined 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20°</m:t>
                    </m:r>
                  </m:oMath>
                </a14:m>
                <a:r>
                  <a:rPr lang="en-GB" sz="2400" dirty="0"/>
                  <a:t> above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 Find the coefficient of friction between the box and the plane.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017091E-9D4F-43A6-9670-991E8D526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30" y="716006"/>
                <a:ext cx="8372396" cy="1200329"/>
              </a:xfrm>
              <a:prstGeom prst="rect">
                <a:avLst/>
              </a:prstGeom>
              <a:blipFill>
                <a:blip r:embed="rId2"/>
                <a:stretch>
                  <a:fillRect b="-403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B3CBE8-E337-4647-BE48-D6644B6A12D5}"/>
                  </a:ext>
                </a:extLst>
              </p:cNvPr>
              <p:cNvSpPr txBox="1"/>
              <p:nvPr/>
            </p:nvSpPr>
            <p:spPr>
              <a:xfrm>
                <a:off x="539552" y="5301208"/>
                <a:ext cx="36007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𝑉𝑒𝑟𝑖𝑡𝑐𝑎𝑙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𝑡𝑜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𝑠𝑙𝑜𝑝𝑒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B3CBE8-E337-4647-BE48-D6644B6A1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01208"/>
                <a:ext cx="360076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981599"/>
            <a:ext cx="3518447" cy="27507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644008" y="2167963"/>
                <a:ext cx="351051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𝑃𝑎𝑟𝑎𝑙𝑙𝑒𝑙</m:t>
                        </m:r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𝑡𝑜</m:t>
                        </m:r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𝑠𝑙𝑜𝑝𝑒</m:t>
                        </m:r>
                      </m:e>
                    </m:d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167963"/>
                <a:ext cx="351051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44008" y="2932802"/>
                <a:ext cx="2964791" cy="3066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20°</m:t>
                          </m:r>
                        </m:e>
                      </m:func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20°</m:t>
                              </m:r>
                            </m:e>
                          </m:func>
                        </m:num>
                        <m:den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20°</m:t>
                          </m:r>
                        </m:e>
                      </m:func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𝒔𝒇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932802"/>
                <a:ext cx="2964791" cy="3066993"/>
              </a:xfrm>
              <a:prstGeom prst="rect">
                <a:avLst/>
              </a:prstGeom>
              <a:blipFill>
                <a:blip r:embed="rId6"/>
                <a:stretch>
                  <a:fillRect l="-1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4355976" y="2204864"/>
            <a:ext cx="0" cy="4320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851031" y="3645024"/>
                <a:ext cx="2091598" cy="8510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20°</m:t>
                              </m:r>
                            </m:e>
                          </m:func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20°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031" y="3645024"/>
                <a:ext cx="2091598" cy="8510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55576" y="5887422"/>
                <a:ext cx="275190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20°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887422"/>
                <a:ext cx="275190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766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1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49F1053-1D7F-448E-B886-8F959EC45EFE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C06305AE-5E59-48F4-A9C4-B270B8B8D590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Statics on a Slope – Find a missing angle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7FB0F38-E572-4FA0-BE0B-B0B8DCC2EFE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CDECBE-8969-4732-B283-6534755B43EC}"/>
                  </a:ext>
                </a:extLst>
              </p:cNvPr>
              <p:cNvSpPr txBox="1"/>
              <p:nvPr/>
            </p:nvSpPr>
            <p:spPr>
              <a:xfrm>
                <a:off x="457717" y="764704"/>
                <a:ext cx="8352928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and the size of the angle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CDECBE-8969-4732-B283-6534755B4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17" y="764704"/>
                <a:ext cx="8352928" cy="707886"/>
              </a:xfrm>
              <a:prstGeom prst="rect">
                <a:avLst/>
              </a:prstGeom>
              <a:blipFill>
                <a:blip r:embed="rId2"/>
                <a:stretch>
                  <a:fillRect b="-283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7814"/>
          <a:stretch/>
        </p:blipFill>
        <p:spPr>
          <a:xfrm>
            <a:off x="570268" y="1515527"/>
            <a:ext cx="4004608" cy="29679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99592" y="4456755"/>
                <a:ext cx="324036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𝑷𝒂𝒓𝒂𝒍𝒍𝒆𝒍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𝒔𝒍𝒐𝒑𝒆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):  </m:t>
                      </m:r>
                    </m:oMath>
                  </m:oMathPara>
                </a14:m>
                <a:endParaRPr lang="en-GB" sz="2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=8+5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func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456755"/>
                <a:ext cx="3240360" cy="830997"/>
              </a:xfrm>
              <a:prstGeom prst="rect">
                <a:avLst/>
              </a:prstGeom>
              <a:blipFill>
                <a:blip r:embed="rId4"/>
                <a:stretch>
                  <a:fillRect l="-565" r="-11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12332" y="5452754"/>
                <a:ext cx="432048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𝑷𝒆𝒓𝒑𝒆𝒏𝒅𝒊𝒄𝒖𝒍𝒂𝒓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𝒔𝒍𝒐𝒑𝒆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):</m:t>
                      </m:r>
                    </m:oMath>
                  </m:oMathPara>
                </a14:m>
                <a:endParaRPr lang="en-GB" sz="2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+2=5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32" y="5452754"/>
                <a:ext cx="432048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1163" y="6328928"/>
                <a:ext cx="352281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=5</m:t>
                    </m:r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30°</m:t>
                        </m:r>
                        <m:r>
                          <a:rPr lang="en-GB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−20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°</m:t>
                        </m:r>
                      </m:e>
                    </m:func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163" y="6328928"/>
                <a:ext cx="3522818" cy="461665"/>
              </a:xfrm>
              <a:prstGeom prst="rect">
                <a:avLst/>
              </a:prstGeom>
              <a:blipFill>
                <a:blip r:embed="rId6"/>
                <a:stretch>
                  <a:fillRect l="-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932040" y="1649549"/>
            <a:ext cx="0" cy="4968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48C42D2-B91D-42FA-B1BF-9ECB602B39BD}"/>
                  </a:ext>
                </a:extLst>
              </p:cNvPr>
              <p:cNvSpPr txBox="1"/>
              <p:nvPr/>
            </p:nvSpPr>
            <p:spPr>
              <a:xfrm>
                <a:off x="5004048" y="1639783"/>
                <a:ext cx="4060288" cy="51392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Divide the two equations </a:t>
                </a:r>
              </a:p>
              <a:p>
                <a:pPr algn="ctr"/>
                <a:r>
                  <a:rPr lang="en-GB" sz="2000" dirty="0"/>
                  <a:t>so you get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en-GB" sz="2000" dirty="0"/>
                  <a:t>. </a:t>
                </a:r>
              </a:p>
              <a:p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  <m: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func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8+5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8+5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 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𝐬𝐟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  <a:p>
                <a:endParaRPr lang="en-GB" sz="2000" dirty="0"/>
              </a:p>
              <a:p>
                <a:pPr algn="ctr"/>
                <a:r>
                  <a:rPr lang="en-GB" sz="2000" dirty="0"/>
                  <a:t>Substitute back into one of equations:</a:t>
                </a:r>
              </a:p>
              <a:p>
                <a:pPr algn="ctr"/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𝐬𝐟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GB" sz="2000" dirty="0"/>
                </a:br>
                <a:endParaRPr lang="en-GB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48C42D2-B91D-42FA-B1BF-9ECB602B3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639783"/>
                <a:ext cx="4060288" cy="5139292"/>
              </a:xfrm>
              <a:prstGeom prst="rect">
                <a:avLst/>
              </a:prstGeom>
              <a:blipFill>
                <a:blip r:embed="rId7"/>
                <a:stretch>
                  <a:fillRect t="-712" b="-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81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E3E5E7-6C96-4DC4-806D-74A297279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764704"/>
            <a:ext cx="8208912" cy="582797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94DCE4D2-7B16-4D6C-B070-69DE6B102BEF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AD478C41-D573-4D1A-961A-4FD1C36F3BD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Statics on Slopes – Exam Questions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5657146-3C4F-4EDC-9B62-0F86903B82E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479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4DCE4D2-7B16-4D6C-B070-69DE6B102BEF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AD478C41-D573-4D1A-961A-4FD1C36F3BD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Statics on Slopes – Exam Questions Answers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5657146-3C4F-4EDC-9B62-0F86903B82E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052F24DE-9EE8-4FF8-8939-ACC9116F6F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00" r="33043" b="76595"/>
          <a:stretch/>
        </p:blipFill>
        <p:spPr>
          <a:xfrm>
            <a:off x="1154404" y="817270"/>
            <a:ext cx="3888432" cy="12961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52F24DE-9EE8-4FF8-8939-ACC9116F6F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52" t="24704" r="35652" b="42789"/>
          <a:stretch/>
        </p:blipFill>
        <p:spPr>
          <a:xfrm>
            <a:off x="1012834" y="2475869"/>
            <a:ext cx="4032448" cy="18002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57235" b="5041"/>
          <a:stretch/>
        </p:blipFill>
        <p:spPr>
          <a:xfrm>
            <a:off x="1151275" y="4638524"/>
            <a:ext cx="6840305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59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139-142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E21722C-C3A2-4047-9BE5-BE2341FB77E4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Q9-13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771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26184</TotalTime>
  <Words>218</Words>
  <Application>Microsoft Macintosh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976</cp:revision>
  <dcterms:created xsi:type="dcterms:W3CDTF">2013-02-28T07:36:55Z</dcterms:created>
  <dcterms:modified xsi:type="dcterms:W3CDTF">2019-07-30T18:56:28Z</dcterms:modified>
</cp:coreProperties>
</file>