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56" r:id="rId3"/>
    <p:sldId id="265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9" r:id="rId15"/>
    <p:sldId id="310" r:id="rId16"/>
    <p:sldId id="311" r:id="rId17"/>
    <p:sldId id="312" r:id="rId18"/>
    <p:sldId id="308" r:id="rId19"/>
    <p:sldId id="302" r:id="rId20"/>
    <p:sldId id="303" r:id="rId21"/>
    <p:sldId id="304" r:id="rId22"/>
    <p:sldId id="305" r:id="rId23"/>
    <p:sldId id="306" r:id="rId24"/>
    <p:sldId id="307" r:id="rId25"/>
    <p:sldId id="314" r:id="rId26"/>
    <p:sldId id="313" r:id="rId27"/>
    <p:sldId id="62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90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431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96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575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20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7303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835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52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612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784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85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08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6.png"/><Relationship Id="rId3" Type="http://schemas.openxmlformats.org/officeDocument/2006/relationships/image" Target="../media/image333.png"/><Relationship Id="rId7" Type="http://schemas.openxmlformats.org/officeDocument/2006/relationships/image" Target="../media/image335.png"/><Relationship Id="rId2" Type="http://schemas.openxmlformats.org/officeDocument/2006/relationships/image" Target="../media/image2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2.png"/><Relationship Id="rId5" Type="http://schemas.openxmlformats.org/officeDocument/2006/relationships/image" Target="../media/image334.png"/><Relationship Id="rId10" Type="http://schemas.openxmlformats.org/officeDocument/2006/relationships/image" Target="../media/image278.png"/><Relationship Id="rId4" Type="http://schemas.openxmlformats.org/officeDocument/2006/relationships/image" Target="../media/image307.png"/><Relationship Id="rId9" Type="http://schemas.openxmlformats.org/officeDocument/2006/relationships/image" Target="../media/image33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4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348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347.png"/><Relationship Id="rId5" Type="http://schemas.openxmlformats.org/officeDocument/2006/relationships/image" Target="../media/image3.png"/><Relationship Id="rId15" Type="http://schemas.openxmlformats.org/officeDocument/2006/relationships/image" Target="../media/image351.png"/><Relationship Id="rId10" Type="http://schemas.openxmlformats.org/officeDocument/2006/relationships/image" Target="../media/image346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3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image" Target="../media/image291.png"/><Relationship Id="rId18" Type="http://schemas.openxmlformats.org/officeDocument/2006/relationships/image" Target="../media/image296.png"/><Relationship Id="rId26" Type="http://schemas.openxmlformats.org/officeDocument/2006/relationships/image" Target="../media/image364.png"/><Relationship Id="rId3" Type="http://schemas.openxmlformats.org/officeDocument/2006/relationships/image" Target="../media/image353.png"/><Relationship Id="rId21" Type="http://schemas.openxmlformats.org/officeDocument/2006/relationships/image" Target="../media/image300.png"/><Relationship Id="rId7" Type="http://schemas.openxmlformats.org/officeDocument/2006/relationships/image" Target="../media/image284.png"/><Relationship Id="rId12" Type="http://schemas.openxmlformats.org/officeDocument/2006/relationships/image" Target="../media/image357.png"/><Relationship Id="rId17" Type="http://schemas.openxmlformats.org/officeDocument/2006/relationships/image" Target="../media/image358.png"/><Relationship Id="rId25" Type="http://schemas.openxmlformats.org/officeDocument/2006/relationships/image" Target="../media/image363.png"/><Relationship Id="rId2" Type="http://schemas.openxmlformats.org/officeDocument/2006/relationships/image" Target="../media/image352.png"/><Relationship Id="rId16" Type="http://schemas.openxmlformats.org/officeDocument/2006/relationships/image" Target="../media/image294.png"/><Relationship Id="rId20" Type="http://schemas.openxmlformats.org/officeDocument/2006/relationships/image" Target="../media/image359.png"/><Relationship Id="rId29" Type="http://schemas.openxmlformats.org/officeDocument/2006/relationships/image" Target="../media/image3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3.png"/><Relationship Id="rId11" Type="http://schemas.openxmlformats.org/officeDocument/2006/relationships/image" Target="../media/image288.png"/><Relationship Id="rId24" Type="http://schemas.openxmlformats.org/officeDocument/2006/relationships/image" Target="../media/image362.png"/><Relationship Id="rId5" Type="http://schemas.openxmlformats.org/officeDocument/2006/relationships/image" Target="../media/image355.png"/><Relationship Id="rId15" Type="http://schemas.openxmlformats.org/officeDocument/2006/relationships/image" Target="../media/image293.png"/><Relationship Id="rId23" Type="http://schemas.openxmlformats.org/officeDocument/2006/relationships/image" Target="../media/image361.png"/><Relationship Id="rId28" Type="http://schemas.openxmlformats.org/officeDocument/2006/relationships/image" Target="../media/image366.png"/><Relationship Id="rId10" Type="http://schemas.openxmlformats.org/officeDocument/2006/relationships/image" Target="../media/image287.png"/><Relationship Id="rId19" Type="http://schemas.openxmlformats.org/officeDocument/2006/relationships/image" Target="../media/image298.png"/><Relationship Id="rId4" Type="http://schemas.openxmlformats.org/officeDocument/2006/relationships/image" Target="../media/image354.png"/><Relationship Id="rId9" Type="http://schemas.openxmlformats.org/officeDocument/2006/relationships/image" Target="../media/image286.png"/><Relationship Id="rId14" Type="http://schemas.openxmlformats.org/officeDocument/2006/relationships/image" Target="../media/image292.png"/><Relationship Id="rId22" Type="http://schemas.openxmlformats.org/officeDocument/2006/relationships/image" Target="../media/image360.png"/><Relationship Id="rId27" Type="http://schemas.openxmlformats.org/officeDocument/2006/relationships/image" Target="../media/image36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0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69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68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4.png"/><Relationship Id="rId32" Type="http://schemas.openxmlformats.org/officeDocument/2006/relationships/image" Target="../media/image376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73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31" Type="http://schemas.openxmlformats.org/officeDocument/2006/relationships/image" Target="../media/image375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72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92.png"/><Relationship Id="rId18" Type="http://schemas.openxmlformats.org/officeDocument/2006/relationships/image" Target="../media/image298.png"/><Relationship Id="rId26" Type="http://schemas.openxmlformats.org/officeDocument/2006/relationships/image" Target="../media/image287.png"/><Relationship Id="rId3" Type="http://schemas.openxmlformats.org/officeDocument/2006/relationships/image" Target="../media/image353.png"/><Relationship Id="rId21" Type="http://schemas.openxmlformats.org/officeDocument/2006/relationships/image" Target="../media/image360.png"/><Relationship Id="rId7" Type="http://schemas.openxmlformats.org/officeDocument/2006/relationships/image" Target="../media/image283.png"/><Relationship Id="rId12" Type="http://schemas.openxmlformats.org/officeDocument/2006/relationships/image" Target="../media/image291.png"/><Relationship Id="rId17" Type="http://schemas.openxmlformats.org/officeDocument/2006/relationships/image" Target="../media/image367.png"/><Relationship Id="rId25" Type="http://schemas.openxmlformats.org/officeDocument/2006/relationships/image" Target="../media/image364.png"/><Relationship Id="rId33" Type="http://schemas.openxmlformats.org/officeDocument/2006/relationships/image" Target="../media/image381.png"/><Relationship Id="rId2" Type="http://schemas.openxmlformats.org/officeDocument/2006/relationships/image" Target="../media/image352.png"/><Relationship Id="rId16" Type="http://schemas.openxmlformats.org/officeDocument/2006/relationships/image" Target="../media/image358.png"/><Relationship Id="rId20" Type="http://schemas.openxmlformats.org/officeDocument/2006/relationships/image" Target="../media/image300.png"/><Relationship Id="rId29" Type="http://schemas.openxmlformats.org/officeDocument/2006/relationships/image" Target="../media/image2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image" Target="../media/image366.png"/><Relationship Id="rId24" Type="http://schemas.openxmlformats.org/officeDocument/2006/relationships/image" Target="../media/image379.png"/><Relationship Id="rId32" Type="http://schemas.openxmlformats.org/officeDocument/2006/relationships/image" Target="../media/image376.png"/><Relationship Id="rId5" Type="http://schemas.openxmlformats.org/officeDocument/2006/relationships/image" Target="../media/image354.png"/><Relationship Id="rId15" Type="http://schemas.openxmlformats.org/officeDocument/2006/relationships/image" Target="../media/image294.png"/><Relationship Id="rId23" Type="http://schemas.openxmlformats.org/officeDocument/2006/relationships/image" Target="../media/image378.png"/><Relationship Id="rId28" Type="http://schemas.openxmlformats.org/officeDocument/2006/relationships/image" Target="../media/image357.png"/><Relationship Id="rId10" Type="http://schemas.openxmlformats.org/officeDocument/2006/relationships/image" Target="../media/image286.png"/><Relationship Id="rId19" Type="http://schemas.openxmlformats.org/officeDocument/2006/relationships/image" Target="../media/image359.png"/><Relationship Id="rId31" Type="http://schemas.openxmlformats.org/officeDocument/2006/relationships/image" Target="../media/image380.png"/><Relationship Id="rId4" Type="http://schemas.openxmlformats.org/officeDocument/2006/relationships/image" Target="../media/image365.png"/><Relationship Id="rId9" Type="http://schemas.openxmlformats.org/officeDocument/2006/relationships/image" Target="../media/image356.png"/><Relationship Id="rId14" Type="http://schemas.openxmlformats.org/officeDocument/2006/relationships/image" Target="../media/image293.png"/><Relationship Id="rId22" Type="http://schemas.openxmlformats.org/officeDocument/2006/relationships/image" Target="../media/image377.png"/><Relationship Id="rId27" Type="http://schemas.openxmlformats.org/officeDocument/2006/relationships/image" Target="../media/image288.png"/><Relationship Id="rId30" Type="http://schemas.openxmlformats.org/officeDocument/2006/relationships/image" Target="../media/image37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3.png"/><Relationship Id="rId13" Type="http://schemas.openxmlformats.org/officeDocument/2006/relationships/image" Target="../media/image388.png"/><Relationship Id="rId3" Type="http://schemas.openxmlformats.org/officeDocument/2006/relationships/image" Target="../media/image382.png"/><Relationship Id="rId7" Type="http://schemas.openxmlformats.org/officeDocument/2006/relationships/image" Target="../media/image381.png"/><Relationship Id="rId12" Type="http://schemas.openxmlformats.org/officeDocument/2006/relationships/image" Target="../media/image387.png"/><Relationship Id="rId2" Type="http://schemas.openxmlformats.org/officeDocument/2006/relationships/image" Target="../media/image3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6.png"/><Relationship Id="rId11" Type="http://schemas.openxmlformats.org/officeDocument/2006/relationships/image" Target="../media/image386.png"/><Relationship Id="rId5" Type="http://schemas.openxmlformats.org/officeDocument/2006/relationships/image" Target="../media/image371.png"/><Relationship Id="rId10" Type="http://schemas.openxmlformats.org/officeDocument/2006/relationships/image" Target="../media/image385.png"/><Relationship Id="rId4" Type="http://schemas.openxmlformats.org/officeDocument/2006/relationships/image" Target="../media/image364.png"/><Relationship Id="rId9" Type="http://schemas.openxmlformats.org/officeDocument/2006/relationships/image" Target="../media/image38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38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2.png"/><Relationship Id="rId4" Type="http://schemas.openxmlformats.org/officeDocument/2006/relationships/image" Target="../media/image39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8.png"/><Relationship Id="rId3" Type="http://schemas.openxmlformats.org/officeDocument/2006/relationships/image" Target="../media/image393.png"/><Relationship Id="rId7" Type="http://schemas.openxmlformats.org/officeDocument/2006/relationships/image" Target="../media/image397.png"/><Relationship Id="rId12" Type="http://schemas.openxmlformats.org/officeDocument/2006/relationships/image" Target="../media/image40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6.png"/><Relationship Id="rId11" Type="http://schemas.openxmlformats.org/officeDocument/2006/relationships/image" Target="../media/image401.png"/><Relationship Id="rId5" Type="http://schemas.openxmlformats.org/officeDocument/2006/relationships/image" Target="../media/image395.png"/><Relationship Id="rId10" Type="http://schemas.openxmlformats.org/officeDocument/2006/relationships/image" Target="../media/image400.png"/><Relationship Id="rId4" Type="http://schemas.openxmlformats.org/officeDocument/2006/relationships/image" Target="../media/image394.png"/><Relationship Id="rId9" Type="http://schemas.openxmlformats.org/officeDocument/2006/relationships/image" Target="../media/image39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0.png"/><Relationship Id="rId13" Type="http://schemas.openxmlformats.org/officeDocument/2006/relationships/image" Target="../media/image407.png"/><Relationship Id="rId18" Type="http://schemas.openxmlformats.org/officeDocument/2006/relationships/image" Target="../media/image412.png"/><Relationship Id="rId3" Type="http://schemas.openxmlformats.org/officeDocument/2006/relationships/image" Target="../media/image393.png"/><Relationship Id="rId7" Type="http://schemas.openxmlformats.org/officeDocument/2006/relationships/image" Target="../media/image399.png"/><Relationship Id="rId12" Type="http://schemas.openxmlformats.org/officeDocument/2006/relationships/image" Target="../media/image406.png"/><Relationship Id="rId17" Type="http://schemas.openxmlformats.org/officeDocument/2006/relationships/image" Target="../media/image411.png"/><Relationship Id="rId2" Type="http://schemas.openxmlformats.org/officeDocument/2006/relationships/image" Target="../media/image392.png"/><Relationship Id="rId16" Type="http://schemas.openxmlformats.org/officeDocument/2006/relationships/image" Target="../media/image410.png"/><Relationship Id="rId20" Type="http://schemas.openxmlformats.org/officeDocument/2006/relationships/image" Target="../media/image4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6.png"/><Relationship Id="rId11" Type="http://schemas.openxmlformats.org/officeDocument/2006/relationships/image" Target="../media/image405.png"/><Relationship Id="rId5" Type="http://schemas.openxmlformats.org/officeDocument/2006/relationships/image" Target="../media/image395.png"/><Relationship Id="rId15" Type="http://schemas.openxmlformats.org/officeDocument/2006/relationships/image" Target="../media/image409.png"/><Relationship Id="rId10" Type="http://schemas.openxmlformats.org/officeDocument/2006/relationships/image" Target="../media/image404.png"/><Relationship Id="rId19" Type="http://schemas.openxmlformats.org/officeDocument/2006/relationships/image" Target="../media/image413.png"/><Relationship Id="rId4" Type="http://schemas.openxmlformats.org/officeDocument/2006/relationships/image" Target="../media/image394.png"/><Relationship Id="rId9" Type="http://schemas.openxmlformats.org/officeDocument/2006/relationships/image" Target="../media/image403.png"/><Relationship Id="rId14" Type="http://schemas.openxmlformats.org/officeDocument/2006/relationships/image" Target="../media/image40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6.png"/><Relationship Id="rId3" Type="http://schemas.openxmlformats.org/officeDocument/2006/relationships/image" Target="../media/image411.png"/><Relationship Id="rId7" Type="http://schemas.openxmlformats.org/officeDocument/2006/relationships/image" Target="../media/image415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4.png"/><Relationship Id="rId5" Type="http://schemas.openxmlformats.org/officeDocument/2006/relationships/image" Target="../media/image413.png"/><Relationship Id="rId4" Type="http://schemas.openxmlformats.org/officeDocument/2006/relationships/image" Target="../media/image412.png"/><Relationship Id="rId9" Type="http://schemas.openxmlformats.org/officeDocument/2006/relationships/image" Target="../media/image41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3.png"/><Relationship Id="rId3" Type="http://schemas.openxmlformats.org/officeDocument/2006/relationships/image" Target="../media/image418.png"/><Relationship Id="rId7" Type="http://schemas.openxmlformats.org/officeDocument/2006/relationships/image" Target="../media/image42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1.png"/><Relationship Id="rId11" Type="http://schemas.openxmlformats.org/officeDocument/2006/relationships/image" Target="../media/image426.png"/><Relationship Id="rId5" Type="http://schemas.openxmlformats.org/officeDocument/2006/relationships/image" Target="../media/image420.png"/><Relationship Id="rId10" Type="http://schemas.openxmlformats.org/officeDocument/2006/relationships/image" Target="../media/image425.png"/><Relationship Id="rId4" Type="http://schemas.openxmlformats.org/officeDocument/2006/relationships/image" Target="../media/image419.png"/><Relationship Id="rId9" Type="http://schemas.openxmlformats.org/officeDocument/2006/relationships/image" Target="../media/image42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2.png"/><Relationship Id="rId13" Type="http://schemas.openxmlformats.org/officeDocument/2006/relationships/image" Target="../media/image437.png"/><Relationship Id="rId18" Type="http://schemas.openxmlformats.org/officeDocument/2006/relationships/image" Target="../media/image442.png"/><Relationship Id="rId3" Type="http://schemas.openxmlformats.org/officeDocument/2006/relationships/image" Target="../media/image427.png"/><Relationship Id="rId7" Type="http://schemas.openxmlformats.org/officeDocument/2006/relationships/image" Target="../media/image431.png"/><Relationship Id="rId12" Type="http://schemas.openxmlformats.org/officeDocument/2006/relationships/image" Target="../media/image436.png"/><Relationship Id="rId17" Type="http://schemas.openxmlformats.org/officeDocument/2006/relationships/image" Target="../media/image441.png"/><Relationship Id="rId2" Type="http://schemas.openxmlformats.org/officeDocument/2006/relationships/image" Target="../media/image392.png"/><Relationship Id="rId16" Type="http://schemas.openxmlformats.org/officeDocument/2006/relationships/image" Target="../media/image4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0.png"/><Relationship Id="rId11" Type="http://schemas.openxmlformats.org/officeDocument/2006/relationships/image" Target="../media/image435.png"/><Relationship Id="rId5" Type="http://schemas.openxmlformats.org/officeDocument/2006/relationships/image" Target="../media/image429.png"/><Relationship Id="rId15" Type="http://schemas.openxmlformats.org/officeDocument/2006/relationships/image" Target="../media/image439.png"/><Relationship Id="rId10" Type="http://schemas.openxmlformats.org/officeDocument/2006/relationships/image" Target="../media/image434.png"/><Relationship Id="rId4" Type="http://schemas.openxmlformats.org/officeDocument/2006/relationships/image" Target="../media/image428.png"/><Relationship Id="rId9" Type="http://schemas.openxmlformats.org/officeDocument/2006/relationships/image" Target="../media/image433.png"/><Relationship Id="rId14" Type="http://schemas.openxmlformats.org/officeDocument/2006/relationships/image" Target="../media/image43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2.png"/><Relationship Id="rId2" Type="http://schemas.openxmlformats.org/officeDocument/2006/relationships/image" Target="../media/image3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5.png"/><Relationship Id="rId5" Type="http://schemas.openxmlformats.org/officeDocument/2006/relationships/image" Target="../media/image444.png"/><Relationship Id="rId4" Type="http://schemas.openxmlformats.org/officeDocument/2006/relationships/image" Target="../media/image44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2.png"/><Relationship Id="rId13" Type="http://schemas.openxmlformats.org/officeDocument/2006/relationships/image" Target="../media/image457.png"/><Relationship Id="rId18" Type="http://schemas.openxmlformats.org/officeDocument/2006/relationships/image" Target="../media/image462.png"/><Relationship Id="rId3" Type="http://schemas.openxmlformats.org/officeDocument/2006/relationships/image" Target="../media/image447.png"/><Relationship Id="rId7" Type="http://schemas.openxmlformats.org/officeDocument/2006/relationships/image" Target="../media/image451.png"/><Relationship Id="rId12" Type="http://schemas.openxmlformats.org/officeDocument/2006/relationships/image" Target="../media/image456.png"/><Relationship Id="rId17" Type="http://schemas.openxmlformats.org/officeDocument/2006/relationships/image" Target="../media/image461.png"/><Relationship Id="rId2" Type="http://schemas.openxmlformats.org/officeDocument/2006/relationships/image" Target="../media/image446.png"/><Relationship Id="rId16" Type="http://schemas.openxmlformats.org/officeDocument/2006/relationships/image" Target="../media/image4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0.png"/><Relationship Id="rId11" Type="http://schemas.openxmlformats.org/officeDocument/2006/relationships/image" Target="../media/image455.png"/><Relationship Id="rId5" Type="http://schemas.openxmlformats.org/officeDocument/2006/relationships/image" Target="../media/image449.png"/><Relationship Id="rId15" Type="http://schemas.openxmlformats.org/officeDocument/2006/relationships/image" Target="../media/image459.png"/><Relationship Id="rId10" Type="http://schemas.openxmlformats.org/officeDocument/2006/relationships/image" Target="../media/image454.png"/><Relationship Id="rId4" Type="http://schemas.openxmlformats.org/officeDocument/2006/relationships/image" Target="../media/image448.png"/><Relationship Id="rId9" Type="http://schemas.openxmlformats.org/officeDocument/2006/relationships/image" Target="../media/image453.png"/><Relationship Id="rId14" Type="http://schemas.openxmlformats.org/officeDocument/2006/relationships/image" Target="../media/image45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9.png"/><Relationship Id="rId13" Type="http://schemas.openxmlformats.org/officeDocument/2006/relationships/image" Target="../media/image474.png"/><Relationship Id="rId3" Type="http://schemas.openxmlformats.org/officeDocument/2006/relationships/image" Target="../media/image464.png"/><Relationship Id="rId7" Type="http://schemas.openxmlformats.org/officeDocument/2006/relationships/image" Target="../media/image468.png"/><Relationship Id="rId12" Type="http://schemas.openxmlformats.org/officeDocument/2006/relationships/image" Target="../media/image473.png"/><Relationship Id="rId2" Type="http://schemas.openxmlformats.org/officeDocument/2006/relationships/image" Target="../media/image4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7.png"/><Relationship Id="rId11" Type="http://schemas.openxmlformats.org/officeDocument/2006/relationships/image" Target="../media/image472.png"/><Relationship Id="rId5" Type="http://schemas.openxmlformats.org/officeDocument/2006/relationships/image" Target="../media/image466.png"/><Relationship Id="rId10" Type="http://schemas.openxmlformats.org/officeDocument/2006/relationships/image" Target="../media/image471.png"/><Relationship Id="rId4" Type="http://schemas.openxmlformats.org/officeDocument/2006/relationships/image" Target="../media/image465.png"/><Relationship Id="rId9" Type="http://schemas.openxmlformats.org/officeDocument/2006/relationships/image" Target="../media/image47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8.png"/><Relationship Id="rId3" Type="http://schemas.openxmlformats.org/officeDocument/2006/relationships/image" Target="../media/image263.png"/><Relationship Id="rId7" Type="http://schemas.openxmlformats.org/officeDocument/2006/relationships/image" Target="../media/image267.png"/><Relationship Id="rId2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6.png"/><Relationship Id="rId5" Type="http://schemas.openxmlformats.org/officeDocument/2006/relationships/image" Target="../media/image265.png"/><Relationship Id="rId4" Type="http://schemas.openxmlformats.org/officeDocument/2006/relationships/image" Target="../media/image264.png"/><Relationship Id="rId9" Type="http://schemas.openxmlformats.org/officeDocument/2006/relationships/image" Target="../media/image26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5.png"/><Relationship Id="rId3" Type="http://schemas.openxmlformats.org/officeDocument/2006/relationships/image" Target="../media/image270.png"/><Relationship Id="rId7" Type="http://schemas.openxmlformats.org/officeDocument/2006/relationships/image" Target="../media/image274.png"/><Relationship Id="rId2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3.png"/><Relationship Id="rId11" Type="http://schemas.openxmlformats.org/officeDocument/2006/relationships/image" Target="../media/image264.png"/><Relationship Id="rId5" Type="http://schemas.openxmlformats.org/officeDocument/2006/relationships/image" Target="../media/image272.png"/><Relationship Id="rId10" Type="http://schemas.openxmlformats.org/officeDocument/2006/relationships/image" Target="../media/image263.png"/><Relationship Id="rId4" Type="http://schemas.openxmlformats.org/officeDocument/2006/relationships/image" Target="../media/image271.png"/><Relationship Id="rId9" Type="http://schemas.openxmlformats.org/officeDocument/2006/relationships/image" Target="../media/image27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3.png"/><Relationship Id="rId13" Type="http://schemas.openxmlformats.org/officeDocument/2006/relationships/image" Target="../media/image288.png"/><Relationship Id="rId18" Type="http://schemas.openxmlformats.org/officeDocument/2006/relationships/image" Target="../media/image293.png"/><Relationship Id="rId26" Type="http://schemas.openxmlformats.org/officeDocument/2006/relationships/image" Target="../media/image301.png"/><Relationship Id="rId3" Type="http://schemas.openxmlformats.org/officeDocument/2006/relationships/image" Target="../media/image278.png"/><Relationship Id="rId21" Type="http://schemas.openxmlformats.org/officeDocument/2006/relationships/image" Target="../media/image296.png"/><Relationship Id="rId7" Type="http://schemas.openxmlformats.org/officeDocument/2006/relationships/image" Target="../media/image282.png"/><Relationship Id="rId12" Type="http://schemas.openxmlformats.org/officeDocument/2006/relationships/image" Target="../media/image287.png"/><Relationship Id="rId17" Type="http://schemas.openxmlformats.org/officeDocument/2006/relationships/image" Target="../media/image292.png"/><Relationship Id="rId25" Type="http://schemas.openxmlformats.org/officeDocument/2006/relationships/image" Target="../media/image300.png"/><Relationship Id="rId2" Type="http://schemas.openxmlformats.org/officeDocument/2006/relationships/image" Target="../media/image277.png"/><Relationship Id="rId16" Type="http://schemas.openxmlformats.org/officeDocument/2006/relationships/image" Target="../media/image291.png"/><Relationship Id="rId20" Type="http://schemas.openxmlformats.org/officeDocument/2006/relationships/image" Target="../media/image295.png"/><Relationship Id="rId29" Type="http://schemas.openxmlformats.org/officeDocument/2006/relationships/image" Target="../media/image3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1.png"/><Relationship Id="rId11" Type="http://schemas.openxmlformats.org/officeDocument/2006/relationships/image" Target="../media/image286.png"/><Relationship Id="rId24" Type="http://schemas.openxmlformats.org/officeDocument/2006/relationships/image" Target="../media/image299.png"/><Relationship Id="rId32" Type="http://schemas.openxmlformats.org/officeDocument/2006/relationships/image" Target="../media/image307.png"/><Relationship Id="rId5" Type="http://schemas.openxmlformats.org/officeDocument/2006/relationships/image" Target="../media/image280.png"/><Relationship Id="rId15" Type="http://schemas.openxmlformats.org/officeDocument/2006/relationships/image" Target="../media/image290.png"/><Relationship Id="rId23" Type="http://schemas.openxmlformats.org/officeDocument/2006/relationships/image" Target="../media/image298.png"/><Relationship Id="rId28" Type="http://schemas.openxmlformats.org/officeDocument/2006/relationships/image" Target="../media/image303.png"/><Relationship Id="rId10" Type="http://schemas.openxmlformats.org/officeDocument/2006/relationships/image" Target="../media/image285.png"/><Relationship Id="rId19" Type="http://schemas.openxmlformats.org/officeDocument/2006/relationships/image" Target="../media/image294.png"/><Relationship Id="rId31" Type="http://schemas.openxmlformats.org/officeDocument/2006/relationships/image" Target="../media/image306.png"/><Relationship Id="rId4" Type="http://schemas.openxmlformats.org/officeDocument/2006/relationships/image" Target="../media/image279.png"/><Relationship Id="rId9" Type="http://schemas.openxmlformats.org/officeDocument/2006/relationships/image" Target="../media/image284.png"/><Relationship Id="rId14" Type="http://schemas.openxmlformats.org/officeDocument/2006/relationships/image" Target="../media/image289.png"/><Relationship Id="rId22" Type="http://schemas.openxmlformats.org/officeDocument/2006/relationships/image" Target="../media/image297.png"/><Relationship Id="rId27" Type="http://schemas.openxmlformats.org/officeDocument/2006/relationships/image" Target="../media/image302.png"/><Relationship Id="rId30" Type="http://schemas.openxmlformats.org/officeDocument/2006/relationships/image" Target="../media/image30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08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10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07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09.png"/><Relationship Id="rId30" Type="http://schemas.openxmlformats.org/officeDocument/2006/relationships/image" Target="../media/image27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12.png"/><Relationship Id="rId39" Type="http://schemas.openxmlformats.org/officeDocument/2006/relationships/image" Target="../media/image311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34" Type="http://schemas.openxmlformats.org/officeDocument/2006/relationships/image" Target="../media/image319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33" Type="http://schemas.openxmlformats.org/officeDocument/2006/relationships/image" Target="../media/image318.png"/><Relationship Id="rId38" Type="http://schemas.openxmlformats.org/officeDocument/2006/relationships/image" Target="../media/image278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32" Type="http://schemas.openxmlformats.org/officeDocument/2006/relationships/image" Target="../media/image317.png"/><Relationship Id="rId37" Type="http://schemas.openxmlformats.org/officeDocument/2006/relationships/image" Target="../media/image322.png"/><Relationship Id="rId40" Type="http://schemas.openxmlformats.org/officeDocument/2006/relationships/image" Target="../media/image307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09.png"/><Relationship Id="rId36" Type="http://schemas.openxmlformats.org/officeDocument/2006/relationships/image" Target="../media/image321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16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13.png"/><Relationship Id="rId30" Type="http://schemas.openxmlformats.org/officeDocument/2006/relationships/image" Target="../media/image315.png"/><Relationship Id="rId35" Type="http://schemas.openxmlformats.org/officeDocument/2006/relationships/image" Target="../media/image3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13" Type="http://schemas.openxmlformats.org/officeDocument/2006/relationships/image" Target="../media/image289.png"/><Relationship Id="rId18" Type="http://schemas.openxmlformats.org/officeDocument/2006/relationships/image" Target="../media/image294.png"/><Relationship Id="rId26" Type="http://schemas.openxmlformats.org/officeDocument/2006/relationships/image" Target="../media/image323.png"/><Relationship Id="rId39" Type="http://schemas.openxmlformats.org/officeDocument/2006/relationships/image" Target="../media/image311.png"/><Relationship Id="rId3" Type="http://schemas.openxmlformats.org/officeDocument/2006/relationships/image" Target="../media/image279.png"/><Relationship Id="rId21" Type="http://schemas.openxmlformats.org/officeDocument/2006/relationships/image" Target="../media/image297.png"/><Relationship Id="rId34" Type="http://schemas.openxmlformats.org/officeDocument/2006/relationships/image" Target="../media/image330.png"/><Relationship Id="rId7" Type="http://schemas.openxmlformats.org/officeDocument/2006/relationships/image" Target="../media/image283.png"/><Relationship Id="rId12" Type="http://schemas.openxmlformats.org/officeDocument/2006/relationships/image" Target="../media/image288.png"/><Relationship Id="rId17" Type="http://schemas.openxmlformats.org/officeDocument/2006/relationships/image" Target="../media/image293.png"/><Relationship Id="rId25" Type="http://schemas.openxmlformats.org/officeDocument/2006/relationships/image" Target="../media/image301.png"/><Relationship Id="rId33" Type="http://schemas.openxmlformats.org/officeDocument/2006/relationships/image" Target="../media/image329.png"/><Relationship Id="rId38" Type="http://schemas.openxmlformats.org/officeDocument/2006/relationships/image" Target="../media/image322.png"/><Relationship Id="rId2" Type="http://schemas.openxmlformats.org/officeDocument/2006/relationships/image" Target="../media/image277.png"/><Relationship Id="rId16" Type="http://schemas.openxmlformats.org/officeDocument/2006/relationships/image" Target="../media/image292.png"/><Relationship Id="rId20" Type="http://schemas.openxmlformats.org/officeDocument/2006/relationships/image" Target="../media/image296.png"/><Relationship Id="rId29" Type="http://schemas.openxmlformats.org/officeDocument/2006/relationships/image" Target="../media/image3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11" Type="http://schemas.openxmlformats.org/officeDocument/2006/relationships/image" Target="../media/image287.png"/><Relationship Id="rId24" Type="http://schemas.openxmlformats.org/officeDocument/2006/relationships/image" Target="../media/image300.png"/><Relationship Id="rId32" Type="http://schemas.openxmlformats.org/officeDocument/2006/relationships/image" Target="../media/image328.png"/><Relationship Id="rId37" Type="http://schemas.openxmlformats.org/officeDocument/2006/relationships/image" Target="../media/image278.png"/><Relationship Id="rId40" Type="http://schemas.openxmlformats.org/officeDocument/2006/relationships/image" Target="../media/image307.png"/><Relationship Id="rId5" Type="http://schemas.openxmlformats.org/officeDocument/2006/relationships/image" Target="../media/image281.png"/><Relationship Id="rId15" Type="http://schemas.openxmlformats.org/officeDocument/2006/relationships/image" Target="../media/image291.png"/><Relationship Id="rId23" Type="http://schemas.openxmlformats.org/officeDocument/2006/relationships/image" Target="../media/image299.png"/><Relationship Id="rId28" Type="http://schemas.openxmlformats.org/officeDocument/2006/relationships/image" Target="../media/image309.png"/><Relationship Id="rId36" Type="http://schemas.openxmlformats.org/officeDocument/2006/relationships/image" Target="../media/image332.png"/><Relationship Id="rId10" Type="http://schemas.openxmlformats.org/officeDocument/2006/relationships/image" Target="../media/image286.png"/><Relationship Id="rId19" Type="http://schemas.openxmlformats.org/officeDocument/2006/relationships/image" Target="../media/image295.png"/><Relationship Id="rId31" Type="http://schemas.openxmlformats.org/officeDocument/2006/relationships/image" Target="../media/image327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Relationship Id="rId14" Type="http://schemas.openxmlformats.org/officeDocument/2006/relationships/image" Target="../media/image290.png"/><Relationship Id="rId22" Type="http://schemas.openxmlformats.org/officeDocument/2006/relationships/image" Target="../media/image298.png"/><Relationship Id="rId27" Type="http://schemas.openxmlformats.org/officeDocument/2006/relationships/image" Target="../media/image324.png"/><Relationship Id="rId30" Type="http://schemas.openxmlformats.org/officeDocument/2006/relationships/image" Target="../media/image326.png"/><Relationship Id="rId35" Type="http://schemas.openxmlformats.org/officeDocument/2006/relationships/image" Target="../media/image3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89995" y="2390293"/>
            <a:ext cx="2759410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Series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16016" y="1556792"/>
                <a:ext cx="28428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284283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79612" y="5140423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140423"/>
                <a:ext cx="68407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907704" y="5140423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140423"/>
                <a:ext cx="68407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079612" y="5464459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5464459"/>
                <a:ext cx="684076" cy="453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907704" y="5464459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5464459"/>
                <a:ext cx="684076" cy="453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491880" y="1952836"/>
            <a:ext cx="5541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replace the ‘a’ terms with the values we calculated…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88024" y="2384884"/>
                <a:ext cx="254210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84884"/>
                <a:ext cx="2542106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7984" y="3429000"/>
                <a:ext cx="323646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</a:rPr>
                        <m:t>+..</m:t>
                      </m:r>
                      <m:r>
                        <a:rPr lang="en-GB" sz="1400" i="1">
                          <a:latin typeface="Cambria Math"/>
                        </a:rPr>
                        <m:t> .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3429000"/>
                <a:ext cx="3236463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91980" y="2996952"/>
            <a:ext cx="3254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However,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2!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and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3!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etc…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7904" y="4905164"/>
            <a:ext cx="5004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It is possible to go through similar processes to find series summations of other functions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However in the early 18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century a Scottish mathematician called Colin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Maclaurin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created a generalised solution that can be used in many expansions…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5616" y="5104419"/>
            <a:ext cx="1512168" cy="82809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20072" y="1592796"/>
            <a:ext cx="2520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16116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120172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696236" y="15927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5292080" y="24928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616116" y="2492896"/>
            <a:ext cx="21602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904148" y="2420888"/>
            <a:ext cx="21602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444208" y="2420888"/>
            <a:ext cx="21602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499992" y="3392996"/>
            <a:ext cx="2988332" cy="6120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19572" y="4357706"/>
            <a:ext cx="2304256" cy="61206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3635896" y="4185084"/>
            <a:ext cx="5004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for the first term, r is defined as being ‘0’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1851165-485B-4904-AA6A-C58428EA4A0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678CB143-568F-4BF7-9EF3-9430676AA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6">
                <a:extLst>
                  <a:ext uri="{FF2B5EF4-FFF2-40B4-BE49-F238E27FC236}">
                    <a16:creationId xmlns:a16="http://schemas.microsoft.com/office/drawing/2014/main" id="{77247C50-A06C-4A08-8854-E6202CA18985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6">
                <a:extLst>
                  <a:ext uri="{FF2B5EF4-FFF2-40B4-BE49-F238E27FC236}">
                    <a16:creationId xmlns:a16="http://schemas.microsoft.com/office/drawing/2014/main" id="{77247C50-A06C-4A08-8854-E6202CA18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931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  <p:bldP spid="16" grpId="0"/>
      <p:bldP spid="10" grpId="0" animBg="1"/>
      <p:bldP spid="10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448780"/>
            <a:ext cx="849694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>
                <a:latin typeface="Comic Sans MS" panose="030F0702030302020204" pitchFamily="66" charset="0"/>
              </a:rPr>
              <a:t>A quick graphical comparison of the summation against the exact value of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68245" y="1304764"/>
                <a:ext cx="2261645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5" y="1304764"/>
                <a:ext cx="2261645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" t="14501" r="3288" b="14444"/>
          <a:stretch/>
        </p:blipFill>
        <p:spPr bwMode="auto">
          <a:xfrm>
            <a:off x="143509" y="1952836"/>
            <a:ext cx="2848000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9" t="14361" r="3222" b="14175"/>
          <a:stretch/>
        </p:blipFill>
        <p:spPr bwMode="auto">
          <a:xfrm>
            <a:off x="3131841" y="1952836"/>
            <a:ext cx="2844316" cy="176677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7" t="14317" r="3277" b="14099"/>
          <a:stretch/>
        </p:blipFill>
        <p:spPr bwMode="auto">
          <a:xfrm>
            <a:off x="6120173" y="1952836"/>
            <a:ext cx="2842708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" t="14055" r="3120" b="13814"/>
          <a:stretch/>
        </p:blipFill>
        <p:spPr bwMode="auto">
          <a:xfrm>
            <a:off x="150134" y="3969060"/>
            <a:ext cx="2832123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" t="14414" r="3341" b="13767"/>
          <a:stretch/>
        </p:blipFill>
        <p:spPr bwMode="auto">
          <a:xfrm>
            <a:off x="3131841" y="3969059"/>
            <a:ext cx="2844316" cy="176419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51721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1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40053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3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064389" y="1952836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89" y="1952836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51721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1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40053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3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5" t="14499" r="3337" b="14460"/>
          <a:stretch/>
        </p:blipFill>
        <p:spPr bwMode="auto">
          <a:xfrm>
            <a:off x="6120172" y="3969060"/>
            <a:ext cx="2844317" cy="176419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64389" y="3969060"/>
                <a:ext cx="6677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389" y="3969060"/>
                <a:ext cx="667747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375757" y="2564904"/>
                <a:ext cx="6036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757" y="2564904"/>
                <a:ext cx="60362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48065" y="2780928"/>
                <a:ext cx="8755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5" y="2780928"/>
                <a:ext cx="875561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704349" y="2744924"/>
                <a:ext cx="1256498" cy="478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4349" y="2744924"/>
                <a:ext cx="1256498" cy="4780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187625" y="4869160"/>
                <a:ext cx="1602169" cy="478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5" y="4869160"/>
                <a:ext cx="1602169" cy="4780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635897" y="4869160"/>
                <a:ext cx="1947841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7" y="4869160"/>
                <a:ext cx="1947841" cy="47923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372201" y="4905164"/>
                <a:ext cx="2293512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2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p>
                          </m:sSup>
                        </m:num>
                        <m:den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12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1" y="4905164"/>
                <a:ext cx="2293512" cy="47923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87524" y="5769260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you can see from these graphs, the more terms we have in the sum, the closer the values are to the actual value of e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as we move away from x = 0, we need more and more terms to make the summation accurate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2AC9D37-2AA3-46CD-92A7-25A38739B786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11E6BB96-B29D-4688-B3DB-DB7C94DE1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02626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/>
      <p:bldP spid="24" grpId="0"/>
      <p:bldP spid="25" grpId="0"/>
      <p:bldP spid="26" grpId="0"/>
      <p:bldP spid="29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0064A844-B05C-4B57-A8FA-83B96118DC7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0064A844-B05C-4B57-A8FA-83B96118DC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10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641B0432-B2F4-4A9C-B24C-50FD2E44CECD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641B0432-B2F4-4A9C-B24C-50FD2E44C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17">
                <a:extLst>
                  <a:ext uri="{FF2B5EF4-FFF2-40B4-BE49-F238E27FC236}">
                    <a16:creationId xmlns:a16="http://schemas.microsoft.com/office/drawing/2014/main" id="{7FAEBD41-9EE3-4DB3-A357-FB1533406FFA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5" name="TextBox 17">
                <a:extLst>
                  <a:ext uri="{FF2B5EF4-FFF2-40B4-BE49-F238E27FC236}">
                    <a16:creationId xmlns:a16="http://schemas.microsoft.com/office/drawing/2014/main" id="{7FAEBD41-9EE3-4DB3-A357-FB153340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6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5">
                <a:extLst>
                  <a:ext uri="{FF2B5EF4-FFF2-40B4-BE49-F238E27FC236}">
                    <a16:creationId xmlns:a16="http://schemas.microsoft.com/office/drawing/2014/main" id="{39ED424E-23AA-4580-A207-1048A951FB56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33" name="TextBox 25">
                <a:extLst>
                  <a:ext uri="{FF2B5EF4-FFF2-40B4-BE49-F238E27FC236}">
                    <a16:creationId xmlns:a16="http://schemas.microsoft.com/office/drawing/2014/main" id="{39ED424E-23AA-4580-A207-1048A951F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1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47852" y="4513560"/>
                <a:ext cx="4115417" cy="279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852" y="4513560"/>
                <a:ext cx="4115417" cy="279115"/>
              </a:xfrm>
              <a:prstGeom prst="rect">
                <a:avLst/>
              </a:prstGeom>
              <a:blipFill>
                <a:blip r:embed="rId2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4"/>
                <a:stretch>
                  <a:fillRect l="-1282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7703840" y="4693580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7955868" y="4657576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3927999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912462" y="1682570"/>
            <a:ext cx="3935397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8">
                <a:extLst>
                  <a:ext uri="{FF2B5EF4-FFF2-40B4-BE49-F238E27FC236}">
                    <a16:creationId xmlns:a16="http://schemas.microsoft.com/office/drawing/2014/main" id="{BCEAACD8-51E9-496F-89F5-B9C57D88F45F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8">
                <a:extLst>
                  <a:ext uri="{FF2B5EF4-FFF2-40B4-BE49-F238E27FC236}">
                    <a16:creationId xmlns:a16="http://schemas.microsoft.com/office/drawing/2014/main" id="{BCEAACD8-51E9-496F-89F5-B9C57D88F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2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18">
                <a:extLst>
                  <a:ext uri="{FF2B5EF4-FFF2-40B4-BE49-F238E27FC236}">
                    <a16:creationId xmlns:a16="http://schemas.microsoft.com/office/drawing/2014/main" id="{10E0BE21-E66C-4E24-8E59-6C82E89583E3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18">
                <a:extLst>
                  <a:ext uri="{FF2B5EF4-FFF2-40B4-BE49-F238E27FC236}">
                    <a16:creationId xmlns:a16="http://schemas.microsoft.com/office/drawing/2014/main" id="{10E0BE21-E66C-4E24-8E59-6C82E8958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2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26">
                <a:extLst>
                  <a:ext uri="{FF2B5EF4-FFF2-40B4-BE49-F238E27FC236}">
                    <a16:creationId xmlns:a16="http://schemas.microsoft.com/office/drawing/2014/main" id="{0D38234F-3434-4185-91D6-E3DDC8FC60F1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26">
                <a:extLst>
                  <a:ext uri="{FF2B5EF4-FFF2-40B4-BE49-F238E27FC236}">
                    <a16:creationId xmlns:a16="http://schemas.microsoft.com/office/drawing/2014/main" id="{0D38234F-3434-4185-91D6-E3DDC8FC6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2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78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7" grpId="0"/>
      <p:bldP spid="28" grpId="0"/>
      <p:bldP spid="29" grpId="0"/>
      <p:bldP spid="30" grpId="0"/>
      <p:bldP spid="31" grpId="0"/>
      <p:bldP spid="33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/>
      <p:bldP spid="44" grpId="0"/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7" grpId="0"/>
      <p:bldP spid="58" grpId="0"/>
      <p:bldP spid="59" grpId="0" animBg="1"/>
      <p:bldP spid="59" grpId="1" animBg="1"/>
      <p:bldP spid="60" grpId="0"/>
      <p:bldP spid="61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21219" y="4513560"/>
                <a:ext cx="439950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19" y="4513560"/>
                <a:ext cx="4399503" cy="276999"/>
              </a:xfrm>
              <a:prstGeom prst="rect">
                <a:avLst/>
              </a:prstGeom>
              <a:blipFill>
                <a:blip r:embed="rId2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m:rPr>
                          <m:nor/>
                        </m:rPr>
                        <a:rPr lang="en-GB" sz="1200" b="1">
                          <a:latin typeface="Cambria Math"/>
                        </a:rPr>
                        <m:t>′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5128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57" y="4945608"/>
                <a:ext cx="874574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014559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266587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418545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870664" y="2161964"/>
            <a:ext cx="4110361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56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821219" y="4513560"/>
                <a:ext cx="4506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12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20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19" y="4513560"/>
                <a:ext cx="4506035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𝒇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′′(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𝒙</m:t>
                      </m:r>
                      <m:r>
                        <m:rPr>
                          <m:nor/>
                        </m:rPr>
                        <a:rPr lang="en-GB" sz="120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8974" b="-625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844031" y="4945608"/>
                <a:ext cx="1012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031" y="4945608"/>
                <a:ext cx="1012054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136396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388424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919860" y="4477556"/>
            <a:ext cx="4309740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852909" y="2676869"/>
            <a:ext cx="436781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A344579C-8BC0-4E9D-AB66-7CE2F94E5A04}"/>
              </a:ext>
            </a:extLst>
          </p:cNvPr>
          <p:cNvSpPr/>
          <p:nvPr/>
        </p:nvSpPr>
        <p:spPr>
          <a:xfrm>
            <a:off x="4711095" y="5094555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46">
            <a:extLst>
              <a:ext uri="{FF2B5EF4-FFF2-40B4-BE49-F238E27FC236}">
                <a16:creationId xmlns:a16="http://schemas.microsoft.com/office/drawing/2014/main" id="{F567D0F0-7151-429C-A218-6F4D817C55B4}"/>
              </a:ext>
            </a:extLst>
          </p:cNvPr>
          <p:cNvSpPr txBox="1"/>
          <p:nvPr/>
        </p:nvSpPr>
        <p:spPr>
          <a:xfrm>
            <a:off x="4936490" y="5058551"/>
            <a:ext cx="194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 (and write using a factorial)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/>
              <p:nvPr/>
            </p:nvSpPr>
            <p:spPr>
              <a:xfrm>
                <a:off x="3801122" y="5293317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122" y="5293317"/>
                <a:ext cx="1012054" cy="452111"/>
              </a:xfrm>
              <a:prstGeom prst="rect">
                <a:avLst/>
              </a:prstGeom>
              <a:blipFill>
                <a:blip r:embed="rId31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3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784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1" grpId="0" animBg="1"/>
      <p:bldP spid="62" grpId="0"/>
      <p:bldP spid="63" grpId="0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903" y="1700808"/>
                <a:ext cx="4069576" cy="279115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/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">
                <a:extLst>
                  <a:ext uri="{FF2B5EF4-FFF2-40B4-BE49-F238E27FC236}">
                    <a16:creationId xmlns:a16="http://schemas.microsoft.com/office/drawing/2014/main" id="{486778EA-EB87-42E6-9C42-7574B1939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43" y="2204864"/>
                <a:ext cx="700349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/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9">
                <a:extLst>
                  <a:ext uri="{FF2B5EF4-FFF2-40B4-BE49-F238E27FC236}">
                    <a16:creationId xmlns:a16="http://schemas.microsoft.com/office/drawing/2014/main" id="{1348F8E0-EBE8-4BCA-AE32-0BCF46D1C0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34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/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0">
                <a:extLst>
                  <a:ext uri="{FF2B5EF4-FFF2-40B4-BE49-F238E27FC236}">
                    <a16:creationId xmlns:a16="http://schemas.microsoft.com/office/drawing/2014/main" id="{6ABB2D31-520C-462E-A54A-67623FD33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58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/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1">
                <a:extLst>
                  <a:ext uri="{FF2B5EF4-FFF2-40B4-BE49-F238E27FC236}">
                    <a16:creationId xmlns:a16="http://schemas.microsoft.com/office/drawing/2014/main" id="{00DBC561-FAD5-43C2-BE05-5B4A98BD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3318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/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2">
                <a:extLst>
                  <a:ext uri="{FF2B5EF4-FFF2-40B4-BE49-F238E27FC236}">
                    <a16:creationId xmlns:a16="http://schemas.microsoft.com/office/drawing/2014/main" id="{0E2AF666-810C-4034-AA73-87945B011D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38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/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13">
                <a:extLst>
                  <a:ext uri="{FF2B5EF4-FFF2-40B4-BE49-F238E27FC236}">
                    <a16:creationId xmlns:a16="http://schemas.microsoft.com/office/drawing/2014/main" id="{7153B3AE-A7DF-4F5B-8EE8-DD862E8FB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450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/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7B573B39-4880-4CAF-91D1-0FAA2FCAF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510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/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18">
                <a:extLst>
                  <a:ext uri="{FF2B5EF4-FFF2-40B4-BE49-F238E27FC236}">
                    <a16:creationId xmlns:a16="http://schemas.microsoft.com/office/drawing/2014/main" id="{77B50C1F-8358-48B1-BA8E-A58AA7C6F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2744924"/>
                <a:ext cx="726982" cy="276999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/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0">
                <a:extLst>
                  <a:ext uri="{FF2B5EF4-FFF2-40B4-BE49-F238E27FC236}">
                    <a16:creationId xmlns:a16="http://schemas.microsoft.com/office/drawing/2014/main" id="{B2CE2500-109C-433E-BF81-5400F9F4A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67" y="274492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/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1">
                <a:extLst>
                  <a:ext uri="{FF2B5EF4-FFF2-40B4-BE49-F238E27FC236}">
                    <a16:creationId xmlns:a16="http://schemas.microsoft.com/office/drawing/2014/main" id="{088472DB-1464-474C-815D-6272D16B4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903" y="2744924"/>
                <a:ext cx="64807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/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2">
                <a:extLst>
                  <a:ext uri="{FF2B5EF4-FFF2-40B4-BE49-F238E27FC236}">
                    <a16:creationId xmlns:a16="http://schemas.microsoft.com/office/drawing/2014/main" id="{E3DE0599-0D25-4A2C-9FDC-46C96AAE3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67" y="2744924"/>
                <a:ext cx="720080" cy="276999"/>
              </a:xfrm>
              <a:prstGeom prst="rect">
                <a:avLst/>
              </a:prstGeom>
              <a:blipFill>
                <a:blip r:embed="rId1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/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3">
                <a:extLst>
                  <a:ext uri="{FF2B5EF4-FFF2-40B4-BE49-F238E27FC236}">
                    <a16:creationId xmlns:a16="http://schemas.microsoft.com/office/drawing/2014/main" id="{F081AD69-7BC3-4EAC-8B0C-6518B387F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043" y="2744924"/>
                <a:ext cx="720080" cy="276999"/>
              </a:xfrm>
              <a:prstGeom prst="rect">
                <a:avLst/>
              </a:prstGeom>
              <a:blipFill>
                <a:blip r:embed="rId1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/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24">
                <a:extLst>
                  <a:ext uri="{FF2B5EF4-FFF2-40B4-BE49-F238E27FC236}">
                    <a16:creationId xmlns:a16="http://schemas.microsoft.com/office/drawing/2014/main" id="{52FB417D-1BE8-4287-BD04-0B58557C4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5" y="2744924"/>
                <a:ext cx="1728192" cy="276999"/>
              </a:xfrm>
              <a:prstGeom prst="rect">
                <a:avLst/>
              </a:prstGeom>
              <a:blipFill>
                <a:blip r:embed="rId1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/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26">
                <a:extLst>
                  <a:ext uri="{FF2B5EF4-FFF2-40B4-BE49-F238E27FC236}">
                    <a16:creationId xmlns:a16="http://schemas.microsoft.com/office/drawing/2014/main" id="{E49A438A-9A08-4E0E-8F32-D4B249FF0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10" y="3248980"/>
                <a:ext cx="764468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/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27">
                <a:extLst>
                  <a:ext uri="{FF2B5EF4-FFF2-40B4-BE49-F238E27FC236}">
                    <a16:creationId xmlns:a16="http://schemas.microsoft.com/office/drawing/2014/main" id="{5BD3F123-9505-418D-8DC5-506B366B8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745" y="3248980"/>
                <a:ext cx="46805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/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29">
                <a:extLst>
                  <a:ext uri="{FF2B5EF4-FFF2-40B4-BE49-F238E27FC236}">
                    <a16:creationId xmlns:a16="http://schemas.microsoft.com/office/drawing/2014/main" id="{B7089D09-C969-4F99-B6D9-06B4E51A6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781" y="3248980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/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0">
                <a:extLst>
                  <a:ext uri="{FF2B5EF4-FFF2-40B4-BE49-F238E27FC236}">
                    <a16:creationId xmlns:a16="http://schemas.microsoft.com/office/drawing/2014/main" id="{B88E5F1F-5F71-41FE-97ED-EA454F5F9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849" y="3248980"/>
                <a:ext cx="720080" cy="276999"/>
              </a:xfrm>
              <a:prstGeom prst="rect">
                <a:avLst/>
              </a:prstGeom>
              <a:blipFill>
                <a:blip r:embed="rId20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/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1">
                <a:extLst>
                  <a:ext uri="{FF2B5EF4-FFF2-40B4-BE49-F238E27FC236}">
                    <a16:creationId xmlns:a16="http://schemas.microsoft.com/office/drawing/2014/main" id="{D513B1AF-106D-4E09-82BF-F5385C7E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921" y="3248980"/>
                <a:ext cx="2160240" cy="276999"/>
              </a:xfrm>
              <a:prstGeom prst="rect">
                <a:avLst/>
              </a:prstGeom>
              <a:blipFill>
                <a:blip r:embed="rId2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7918399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122565" y="1630774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41" name="Arc 34">
            <a:extLst>
              <a:ext uri="{FF2B5EF4-FFF2-40B4-BE49-F238E27FC236}">
                <a16:creationId xmlns:a16="http://schemas.microsoft.com/office/drawing/2014/main" id="{AD5CFDFA-926E-4F97-9939-2272E27351ED}"/>
              </a:ext>
            </a:extLst>
          </p:cNvPr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35">
            <a:extLst>
              <a:ext uri="{FF2B5EF4-FFF2-40B4-BE49-F238E27FC236}">
                <a16:creationId xmlns:a16="http://schemas.microsoft.com/office/drawing/2014/main" id="{4DA2CB6C-6D56-43E1-8D9F-2B68DD68A11C}"/>
              </a:ext>
            </a:extLst>
          </p:cNvPr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37">
            <a:extLst>
              <a:ext uri="{FF2B5EF4-FFF2-40B4-BE49-F238E27FC236}">
                <a16:creationId xmlns:a16="http://schemas.microsoft.com/office/drawing/2014/main" id="{A8DFB195-25C3-497B-BFF4-23D5587B6B31}"/>
              </a:ext>
            </a:extLst>
          </p:cNvPr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4" name="TextBox 38">
            <a:extLst>
              <a:ext uri="{FF2B5EF4-FFF2-40B4-BE49-F238E27FC236}">
                <a16:creationId xmlns:a16="http://schemas.microsoft.com/office/drawing/2014/main" id="{09C4E85B-D5FD-4155-B614-0B0C9C01C057}"/>
              </a:ext>
            </a:extLst>
          </p:cNvPr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/>
              <p:nvPr/>
            </p:nvSpPr>
            <p:spPr>
              <a:xfrm>
                <a:off x="3723565" y="4513560"/>
                <a:ext cx="4506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24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60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−1)(</m:t>
                          </m:r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−2)</m:t>
                          </m:r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𝑟</m:t>
                          </m:r>
                          <m:r>
                            <a:rPr lang="en-GB" sz="1200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0">
                <a:extLst>
                  <a:ext uri="{FF2B5EF4-FFF2-40B4-BE49-F238E27FC236}">
                    <a16:creationId xmlns:a16="http://schemas.microsoft.com/office/drawing/2014/main" id="{BB63E6A3-888F-4739-BB74-65B4CE3DE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565" y="4513560"/>
                <a:ext cx="4506035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/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>
                          <a:latin typeface="Cambria Math"/>
                        </a:rPr>
                        <m:t>𝒇</m:t>
                      </m:r>
                      <m:r>
                        <a:rPr lang="en-GB" sz="1200" b="1" i="1">
                          <a:latin typeface="Cambria Math"/>
                        </a:rPr>
                        <m:t>′′′(</m:t>
                      </m:r>
                      <m:r>
                        <a:rPr lang="en-GB" sz="1200" b="1" i="1">
                          <a:latin typeface="Cambria Math"/>
                        </a:rPr>
                        <m:t>𝒙</m:t>
                      </m:r>
                      <m:r>
                        <a:rPr lang="en-GB" sz="12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1">
                <a:extLst>
                  <a:ext uri="{FF2B5EF4-FFF2-40B4-BE49-F238E27FC236}">
                    <a16:creationId xmlns:a16="http://schemas.microsoft.com/office/drawing/2014/main" id="{0C4F8C27-EDC6-4823-B10B-6E6C1C256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798" y="451356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 l="-14103" r="-5128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/>
              <p:nvPr/>
            </p:nvSpPr>
            <p:spPr>
              <a:xfrm>
                <a:off x="3773010" y="4945608"/>
                <a:ext cx="10830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en-GB" sz="1200" b="1" i="1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2">
                <a:extLst>
                  <a:ext uri="{FF2B5EF4-FFF2-40B4-BE49-F238E27FC236}">
                    <a16:creationId xmlns:a16="http://schemas.microsoft.com/office/drawing/2014/main" id="{94C638DB-438F-48E5-9ADD-A9007434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010" y="4945608"/>
                <a:ext cx="1083075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45">
            <a:extLst>
              <a:ext uri="{FF2B5EF4-FFF2-40B4-BE49-F238E27FC236}">
                <a16:creationId xmlns:a16="http://schemas.microsoft.com/office/drawing/2014/main" id="{F85831A9-B248-4A43-A085-D189976C4D5B}"/>
              </a:ext>
            </a:extLst>
          </p:cNvPr>
          <p:cNvSpPr/>
          <p:nvPr/>
        </p:nvSpPr>
        <p:spPr>
          <a:xfrm>
            <a:off x="8136396" y="4684703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74AF42D6-638D-4DF1-93F3-9B4F189B3A8C}"/>
              </a:ext>
            </a:extLst>
          </p:cNvPr>
          <p:cNvSpPr txBox="1"/>
          <p:nvPr/>
        </p:nvSpPr>
        <p:spPr>
          <a:xfrm>
            <a:off x="8388424" y="4648699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5" name="TextBox 50">
            <a:extLst>
              <a:ext uri="{FF2B5EF4-FFF2-40B4-BE49-F238E27FC236}">
                <a16:creationId xmlns:a16="http://schemas.microsoft.com/office/drawing/2014/main" id="{EFC9D042-55DA-4CB6-8E3E-8122F889C775}"/>
              </a:ext>
            </a:extLst>
          </p:cNvPr>
          <p:cNvSpPr txBox="1"/>
          <p:nvPr/>
        </p:nvSpPr>
        <p:spPr>
          <a:xfrm>
            <a:off x="7487816" y="5233640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56" name="Rectangle 19">
            <a:extLst>
              <a:ext uri="{FF2B5EF4-FFF2-40B4-BE49-F238E27FC236}">
                <a16:creationId xmlns:a16="http://schemas.microsoft.com/office/drawing/2014/main" id="{376D967A-3B07-470E-887D-387C0DE7A83B}"/>
              </a:ext>
            </a:extLst>
          </p:cNvPr>
          <p:cNvSpPr/>
          <p:nvPr/>
        </p:nvSpPr>
        <p:spPr>
          <a:xfrm>
            <a:off x="3831084" y="4477556"/>
            <a:ext cx="4309740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39">
            <a:extLst>
              <a:ext uri="{FF2B5EF4-FFF2-40B4-BE49-F238E27FC236}">
                <a16:creationId xmlns:a16="http://schemas.microsoft.com/office/drawing/2014/main" id="{4FE1EF44-ED11-49D2-9B85-AF9E85FEA1B6}"/>
              </a:ext>
            </a:extLst>
          </p:cNvPr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expressions for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2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ectangle 19">
            <a:extLst>
              <a:ext uri="{FF2B5EF4-FFF2-40B4-BE49-F238E27FC236}">
                <a16:creationId xmlns:a16="http://schemas.microsoft.com/office/drawing/2014/main" id="{63847A4F-B378-43B1-B105-9A23B28C4205}"/>
              </a:ext>
            </a:extLst>
          </p:cNvPr>
          <p:cNvSpPr/>
          <p:nvPr/>
        </p:nvSpPr>
        <p:spPr>
          <a:xfrm>
            <a:off x="3799642" y="3200652"/>
            <a:ext cx="4367813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/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15">
                <a:extLst>
                  <a:ext uri="{FF2B5EF4-FFF2-40B4-BE49-F238E27FC236}">
                    <a16:creationId xmlns:a16="http://schemas.microsoft.com/office/drawing/2014/main" id="{E3EA788C-16ED-4F97-A85F-A8693D034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5" y="1700808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/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0" name="TextBox 16">
                <a:extLst>
                  <a:ext uri="{FF2B5EF4-FFF2-40B4-BE49-F238E27FC236}">
                    <a16:creationId xmlns:a16="http://schemas.microsoft.com/office/drawing/2014/main" id="{8CB41A36-B653-4D1D-AAFB-CA9848C0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20486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/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17">
                <a:extLst>
                  <a:ext uri="{FF2B5EF4-FFF2-40B4-BE49-F238E27FC236}">
                    <a16:creationId xmlns:a16="http://schemas.microsoft.com/office/drawing/2014/main" id="{BC4CCA38-8815-4928-BF5B-B32B5F375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2744924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/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25">
                <a:extLst>
                  <a:ext uri="{FF2B5EF4-FFF2-40B4-BE49-F238E27FC236}">
                    <a16:creationId xmlns:a16="http://schemas.microsoft.com/office/drawing/2014/main" id="{13F21227-DCF0-42C8-8B38-0B1C5B10B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724" y="3248980"/>
                <a:ext cx="468052" cy="276999"/>
              </a:xfrm>
              <a:prstGeom prst="rect">
                <a:avLst/>
              </a:prstGeom>
              <a:blipFill>
                <a:blip r:embed="rId29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3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45">
            <a:extLst>
              <a:ext uri="{FF2B5EF4-FFF2-40B4-BE49-F238E27FC236}">
                <a16:creationId xmlns:a16="http://schemas.microsoft.com/office/drawing/2014/main" id="{A344579C-8BC0-4E9D-AB66-7CE2F94E5A04}"/>
              </a:ext>
            </a:extLst>
          </p:cNvPr>
          <p:cNvSpPr/>
          <p:nvPr/>
        </p:nvSpPr>
        <p:spPr>
          <a:xfrm>
            <a:off x="4711095" y="5094555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46">
            <a:extLst>
              <a:ext uri="{FF2B5EF4-FFF2-40B4-BE49-F238E27FC236}">
                <a16:creationId xmlns:a16="http://schemas.microsoft.com/office/drawing/2014/main" id="{F567D0F0-7151-429C-A218-6F4D817C55B4}"/>
              </a:ext>
            </a:extLst>
          </p:cNvPr>
          <p:cNvSpPr txBox="1"/>
          <p:nvPr/>
        </p:nvSpPr>
        <p:spPr>
          <a:xfrm>
            <a:off x="4936490" y="5058551"/>
            <a:ext cx="194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6 (and write using a factorial)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/>
              <p:nvPr/>
            </p:nvSpPr>
            <p:spPr>
              <a:xfrm>
                <a:off x="3765612" y="5293317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42">
                <a:extLst>
                  <a:ext uri="{FF2B5EF4-FFF2-40B4-BE49-F238E27FC236}">
                    <a16:creationId xmlns:a16="http://schemas.microsoft.com/office/drawing/2014/main" id="{363C43AF-15D6-4E56-9677-B400E47E8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612" y="5293317"/>
                <a:ext cx="1012054" cy="452111"/>
              </a:xfrm>
              <a:prstGeom prst="rect">
                <a:avLst/>
              </a:prstGeom>
              <a:blipFill>
                <a:blip r:embed="rId31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3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/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blipFill>
                <a:blip r:embed="rId33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793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51" grpId="0" animBg="1"/>
      <p:bldP spid="52" grpId="0"/>
      <p:bldP spid="55" grpId="0"/>
      <p:bldP spid="56" grpId="0" animBg="1"/>
      <p:bldP spid="56" grpId="1" animBg="1"/>
      <p:bldP spid="59" grpId="0" animBg="1"/>
      <p:bldP spid="59" grpId="1" animBg="1"/>
      <p:bldP spid="61" grpId="0" animBg="1"/>
      <p:bldP spid="62" grpId="0"/>
      <p:bldP spid="63" grpId="0"/>
      <p:bldP spid="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Generalising the result we just showed…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an expression that can be written as an infinite series expansion in the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i="1">
                        <a:latin typeface="Cambria Math"/>
                      </a:rPr>
                      <m:t>𝑥</m:t>
                    </m:r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… , and that such an expansion can be differentiated infinitely many times…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021" y="1628800"/>
                <a:ext cx="3195963" cy="4788532"/>
              </a:xfrm>
              <a:blipFill>
                <a:blip r:embed="rId2"/>
                <a:stretch>
                  <a:fillRect t="-763" r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/>
              <p:nvPr/>
            </p:nvSpPr>
            <p:spPr>
              <a:xfrm>
                <a:off x="3133322" y="1629786"/>
                <a:ext cx="4708340" cy="310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7">
                <a:extLst>
                  <a:ext uri="{FF2B5EF4-FFF2-40B4-BE49-F238E27FC236}">
                    <a16:creationId xmlns:a16="http://schemas.microsoft.com/office/drawing/2014/main" id="{D106D917-5A90-4D4B-87D7-4B3AB91F2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322" y="1629786"/>
                <a:ext cx="4708340" cy="310150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2">
            <a:extLst>
              <a:ext uri="{FF2B5EF4-FFF2-40B4-BE49-F238E27FC236}">
                <a16:creationId xmlns:a16="http://schemas.microsoft.com/office/drawing/2014/main" id="{9B283386-0123-4A81-AEBE-BE85ADD1FC3D}"/>
              </a:ext>
            </a:extLst>
          </p:cNvPr>
          <p:cNvSpPr/>
          <p:nvPr/>
        </p:nvSpPr>
        <p:spPr>
          <a:xfrm>
            <a:off x="8078197" y="1809313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3">
            <a:extLst>
              <a:ext uri="{FF2B5EF4-FFF2-40B4-BE49-F238E27FC236}">
                <a16:creationId xmlns:a16="http://schemas.microsoft.com/office/drawing/2014/main" id="{59211703-8467-4682-94EC-CE41AC0BCABD}"/>
              </a:ext>
            </a:extLst>
          </p:cNvPr>
          <p:cNvSpPr txBox="1"/>
          <p:nvPr/>
        </p:nvSpPr>
        <p:spPr>
          <a:xfrm>
            <a:off x="8220219" y="1675162"/>
            <a:ext cx="11013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Rewriting using the results we obtained…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/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42">
                <a:extLst>
                  <a:ext uri="{FF2B5EF4-FFF2-40B4-BE49-F238E27FC236}">
                    <a16:creationId xmlns:a16="http://schemas.microsoft.com/office/drawing/2014/main" id="{DADABF33-51AD-4FC7-A6D8-4899A7E08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190" y="5169029"/>
                <a:ext cx="874574" cy="276999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/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200" b="1" i="1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498A2CDF-D415-477D-9183-8086DBFD2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45" y="5177907"/>
                <a:ext cx="874574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/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42">
                <a:extLst>
                  <a:ext uri="{FF2B5EF4-FFF2-40B4-BE49-F238E27FC236}">
                    <a16:creationId xmlns:a16="http://schemas.microsoft.com/office/drawing/2014/main" id="{99D2E5A9-A50E-4E81-80B6-7136C200D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9" y="5614393"/>
                <a:ext cx="1012054" cy="452111"/>
              </a:xfrm>
              <a:prstGeom prst="rect">
                <a:avLst/>
              </a:prstGeom>
              <a:blipFill>
                <a:blip r:embed="rId6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/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200" b="1" i="1">
                              <a:latin typeface="Cambria Math"/>
                            </a:rPr>
                            <m:t>′′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2">
                <a:extLst>
                  <a:ext uri="{FF2B5EF4-FFF2-40B4-BE49-F238E27FC236}">
                    <a16:creationId xmlns:a16="http://schemas.microsoft.com/office/drawing/2014/main" id="{C8CDC721-7C3E-47C2-BF32-7723D91AE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588" y="5623271"/>
                <a:ext cx="1012054" cy="452111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7">
                <a:extLst>
                  <a:ext uri="{FF2B5EF4-FFF2-40B4-BE49-F238E27FC236}">
                    <a16:creationId xmlns:a16="http://schemas.microsoft.com/office/drawing/2014/main" id="{6C26ED55-80DA-410E-8E0F-2E65CFAF7D33}"/>
                  </a:ext>
                </a:extLst>
              </p:cNvPr>
              <p:cNvSpPr txBox="1"/>
              <p:nvPr/>
            </p:nvSpPr>
            <p:spPr>
              <a:xfrm>
                <a:off x="3161435" y="2199436"/>
                <a:ext cx="7645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7">
                <a:extLst>
                  <a:ext uri="{FF2B5EF4-FFF2-40B4-BE49-F238E27FC236}">
                    <a16:creationId xmlns:a16="http://schemas.microsoft.com/office/drawing/2014/main" id="{6C26ED55-80DA-410E-8E0F-2E65CFAF7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35" y="2199436"/>
                <a:ext cx="764568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7">
                <a:extLst>
                  <a:ext uri="{FF2B5EF4-FFF2-40B4-BE49-F238E27FC236}">
                    <a16:creationId xmlns:a16="http://schemas.microsoft.com/office/drawing/2014/main" id="{26B2C522-9BC1-4078-A116-FD097277B87E}"/>
                  </a:ext>
                </a:extLst>
              </p:cNvPr>
              <p:cNvSpPr txBox="1"/>
              <p:nvPr/>
            </p:nvSpPr>
            <p:spPr>
              <a:xfrm>
                <a:off x="3765116" y="2199437"/>
                <a:ext cx="5762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7">
                <a:extLst>
                  <a:ext uri="{FF2B5EF4-FFF2-40B4-BE49-F238E27FC236}">
                    <a16:creationId xmlns:a16="http://schemas.microsoft.com/office/drawing/2014/main" id="{26B2C522-9BC1-4078-A116-FD097277B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116" y="2199437"/>
                <a:ext cx="576248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7">
                <a:extLst>
                  <a:ext uri="{FF2B5EF4-FFF2-40B4-BE49-F238E27FC236}">
                    <a16:creationId xmlns:a16="http://schemas.microsoft.com/office/drawing/2014/main" id="{FB4A5F14-E53F-4397-8133-39816CB13B13}"/>
                  </a:ext>
                </a:extLst>
              </p:cNvPr>
              <p:cNvSpPr txBox="1"/>
              <p:nvPr/>
            </p:nvSpPr>
            <p:spPr>
              <a:xfrm>
                <a:off x="4166090" y="2200916"/>
                <a:ext cx="9137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7">
                <a:extLst>
                  <a:ext uri="{FF2B5EF4-FFF2-40B4-BE49-F238E27FC236}">
                    <a16:creationId xmlns:a16="http://schemas.microsoft.com/office/drawing/2014/main" id="{FB4A5F14-E53F-4397-8133-39816CB13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090" y="2200916"/>
                <a:ext cx="91377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7">
                <a:extLst>
                  <a:ext uri="{FF2B5EF4-FFF2-40B4-BE49-F238E27FC236}">
                    <a16:creationId xmlns:a16="http://schemas.microsoft.com/office/drawing/2014/main" id="{61A8D425-F7B7-40E2-8215-8EEE5FB2F50B}"/>
                  </a:ext>
                </a:extLst>
              </p:cNvPr>
              <p:cNvSpPr txBox="1"/>
              <p:nvPr/>
            </p:nvSpPr>
            <p:spPr>
              <a:xfrm>
                <a:off x="4922171" y="2078107"/>
                <a:ext cx="1088888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7">
                <a:extLst>
                  <a:ext uri="{FF2B5EF4-FFF2-40B4-BE49-F238E27FC236}">
                    <a16:creationId xmlns:a16="http://schemas.microsoft.com/office/drawing/2014/main" id="{61A8D425-F7B7-40E2-8215-8EEE5FB2F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171" y="2078107"/>
                <a:ext cx="1088888" cy="512063"/>
              </a:xfrm>
              <a:prstGeom prst="rect">
                <a:avLst/>
              </a:prstGeom>
              <a:blipFill>
                <a:blip r:embed="rId11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7">
                <a:extLst>
                  <a:ext uri="{FF2B5EF4-FFF2-40B4-BE49-F238E27FC236}">
                    <a16:creationId xmlns:a16="http://schemas.microsoft.com/office/drawing/2014/main" id="{717EA4F0-3F02-4AB0-A63B-A5EBA1783F98}"/>
                  </a:ext>
                </a:extLst>
              </p:cNvPr>
              <p:cNvSpPr txBox="1"/>
              <p:nvPr/>
            </p:nvSpPr>
            <p:spPr>
              <a:xfrm>
                <a:off x="5829173" y="2088464"/>
                <a:ext cx="1135375" cy="512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GB" sz="1400" b="1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7">
                <a:extLst>
                  <a:ext uri="{FF2B5EF4-FFF2-40B4-BE49-F238E27FC236}">
                    <a16:creationId xmlns:a16="http://schemas.microsoft.com/office/drawing/2014/main" id="{717EA4F0-3F02-4AB0-A63B-A5EBA1783F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173" y="2088464"/>
                <a:ext cx="1135375" cy="512063"/>
              </a:xfrm>
              <a:prstGeom prst="rect">
                <a:avLst/>
              </a:prstGeom>
              <a:blipFill>
                <a:blip r:embed="rId12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7">
                <a:extLst>
                  <a:ext uri="{FF2B5EF4-FFF2-40B4-BE49-F238E27FC236}">
                    <a16:creationId xmlns:a16="http://schemas.microsoft.com/office/drawing/2014/main" id="{F88CD451-FB38-4466-96B8-1122A39FBF3A}"/>
                  </a:ext>
                </a:extLst>
              </p:cNvPr>
              <p:cNvSpPr txBox="1"/>
              <p:nvPr/>
            </p:nvSpPr>
            <p:spPr>
              <a:xfrm>
                <a:off x="6780563" y="2045556"/>
                <a:ext cx="1462452" cy="532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7">
                <a:extLst>
                  <a:ext uri="{FF2B5EF4-FFF2-40B4-BE49-F238E27FC236}">
                    <a16:creationId xmlns:a16="http://schemas.microsoft.com/office/drawing/2014/main" id="{F88CD451-FB38-4466-96B8-1122A39FB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563" y="2045556"/>
                <a:ext cx="1462452" cy="532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33">
            <a:extLst>
              <a:ext uri="{FF2B5EF4-FFF2-40B4-BE49-F238E27FC236}">
                <a16:creationId xmlns:a16="http://schemas.microsoft.com/office/drawing/2014/main" id="{B15FD10C-3019-401B-BC1B-706D346B2F7C}"/>
              </a:ext>
            </a:extLst>
          </p:cNvPr>
          <p:cNvSpPr txBox="1"/>
          <p:nvPr/>
        </p:nvSpPr>
        <p:spPr>
          <a:xfrm>
            <a:off x="3293616" y="2811504"/>
            <a:ext cx="5140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Maclaurin series expansion of a function!</a:t>
            </a:r>
          </a:p>
        </p:txBody>
      </p:sp>
      <p:sp>
        <p:nvSpPr>
          <p:cNvPr id="72" name="Rectangle 19">
            <a:extLst>
              <a:ext uri="{FF2B5EF4-FFF2-40B4-BE49-F238E27FC236}">
                <a16:creationId xmlns:a16="http://schemas.microsoft.com/office/drawing/2014/main" id="{EF5EFC26-170E-44C0-AE0D-C59DAB26400F}"/>
              </a:ext>
            </a:extLst>
          </p:cNvPr>
          <p:cNvSpPr/>
          <p:nvPr/>
        </p:nvSpPr>
        <p:spPr>
          <a:xfrm>
            <a:off x="3799642" y="1686756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19">
            <a:extLst>
              <a:ext uri="{FF2B5EF4-FFF2-40B4-BE49-F238E27FC236}">
                <a16:creationId xmlns:a16="http://schemas.microsoft.com/office/drawing/2014/main" id="{3EBC993B-CEBE-420A-B54D-DB6EC6380D13}"/>
              </a:ext>
            </a:extLst>
          </p:cNvPr>
          <p:cNvSpPr/>
          <p:nvPr/>
        </p:nvSpPr>
        <p:spPr>
          <a:xfrm>
            <a:off x="4182861" y="1688235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19">
            <a:extLst>
              <a:ext uri="{FF2B5EF4-FFF2-40B4-BE49-F238E27FC236}">
                <a16:creationId xmlns:a16="http://schemas.microsoft.com/office/drawing/2014/main" id="{8810A270-DFA4-490B-9D33-5E88825AFED9}"/>
              </a:ext>
            </a:extLst>
          </p:cNvPr>
          <p:cNvSpPr/>
          <p:nvPr/>
        </p:nvSpPr>
        <p:spPr>
          <a:xfrm>
            <a:off x="4690367" y="1689714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19">
            <a:extLst>
              <a:ext uri="{FF2B5EF4-FFF2-40B4-BE49-F238E27FC236}">
                <a16:creationId xmlns:a16="http://schemas.microsoft.com/office/drawing/2014/main" id="{04AD7186-16DD-40B9-A2C3-6C4C10C1C940}"/>
              </a:ext>
            </a:extLst>
          </p:cNvPr>
          <p:cNvSpPr/>
          <p:nvPr/>
        </p:nvSpPr>
        <p:spPr>
          <a:xfrm>
            <a:off x="5268895" y="1682316"/>
            <a:ext cx="266331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19">
            <a:extLst>
              <a:ext uri="{FF2B5EF4-FFF2-40B4-BE49-F238E27FC236}">
                <a16:creationId xmlns:a16="http://schemas.microsoft.com/office/drawing/2014/main" id="{21DD774B-2C98-4D6A-99CD-6D4BBB984BB0}"/>
              </a:ext>
            </a:extLst>
          </p:cNvPr>
          <p:cNvSpPr/>
          <p:nvPr/>
        </p:nvSpPr>
        <p:spPr>
          <a:xfrm>
            <a:off x="3833795" y="2222066"/>
            <a:ext cx="401655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19">
            <a:extLst>
              <a:ext uri="{FF2B5EF4-FFF2-40B4-BE49-F238E27FC236}">
                <a16:creationId xmlns:a16="http://schemas.microsoft.com/office/drawing/2014/main" id="{1D3FBE73-93C0-4CF4-8A52-391CA396CDF4}"/>
              </a:ext>
            </a:extLst>
          </p:cNvPr>
          <p:cNvSpPr/>
          <p:nvPr/>
        </p:nvSpPr>
        <p:spPr>
          <a:xfrm>
            <a:off x="4424345" y="2222066"/>
            <a:ext cx="401655" cy="25819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19">
            <a:extLst>
              <a:ext uri="{FF2B5EF4-FFF2-40B4-BE49-F238E27FC236}">
                <a16:creationId xmlns:a16="http://schemas.microsoft.com/office/drawing/2014/main" id="{D08CF364-2036-48F5-ABA5-7C58F112DCA9}"/>
              </a:ext>
            </a:extLst>
          </p:cNvPr>
          <p:cNvSpPr/>
          <p:nvPr/>
        </p:nvSpPr>
        <p:spPr>
          <a:xfrm>
            <a:off x="5211745" y="2101416"/>
            <a:ext cx="484205" cy="4766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19">
            <a:extLst>
              <a:ext uri="{FF2B5EF4-FFF2-40B4-BE49-F238E27FC236}">
                <a16:creationId xmlns:a16="http://schemas.microsoft.com/office/drawing/2014/main" id="{BDFE5FBD-18C3-4A32-A0D8-F4DA8773A342}"/>
              </a:ext>
            </a:extLst>
          </p:cNvPr>
          <p:cNvSpPr/>
          <p:nvPr/>
        </p:nvSpPr>
        <p:spPr>
          <a:xfrm>
            <a:off x="6138845" y="2101416"/>
            <a:ext cx="484205" cy="4766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19">
            <a:extLst>
              <a:ext uri="{FF2B5EF4-FFF2-40B4-BE49-F238E27FC236}">
                <a16:creationId xmlns:a16="http://schemas.microsoft.com/office/drawing/2014/main" id="{2E190311-6A18-4272-9308-605D5933E3CD}"/>
              </a:ext>
            </a:extLst>
          </p:cNvPr>
          <p:cNvSpPr/>
          <p:nvPr/>
        </p:nvSpPr>
        <p:spPr>
          <a:xfrm>
            <a:off x="1346383" y="5627330"/>
            <a:ext cx="837524" cy="4627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19">
            <a:extLst>
              <a:ext uri="{FF2B5EF4-FFF2-40B4-BE49-F238E27FC236}">
                <a16:creationId xmlns:a16="http://schemas.microsoft.com/office/drawing/2014/main" id="{6F96FA18-4FA4-40D5-B161-B402DAA4C406}"/>
              </a:ext>
            </a:extLst>
          </p:cNvPr>
          <p:cNvSpPr/>
          <p:nvPr/>
        </p:nvSpPr>
        <p:spPr>
          <a:xfrm>
            <a:off x="468973" y="5628810"/>
            <a:ext cx="837524" cy="4627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19">
            <a:extLst>
              <a:ext uri="{FF2B5EF4-FFF2-40B4-BE49-F238E27FC236}">
                <a16:creationId xmlns:a16="http://schemas.microsoft.com/office/drawing/2014/main" id="{3C2DBF44-7DAD-418E-BD39-A24412ECEF14}"/>
              </a:ext>
            </a:extLst>
          </p:cNvPr>
          <p:cNvSpPr/>
          <p:nvPr/>
        </p:nvSpPr>
        <p:spPr>
          <a:xfrm>
            <a:off x="532597" y="5175682"/>
            <a:ext cx="736910" cy="3136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19">
            <a:extLst>
              <a:ext uri="{FF2B5EF4-FFF2-40B4-BE49-F238E27FC236}">
                <a16:creationId xmlns:a16="http://schemas.microsoft.com/office/drawing/2014/main" id="{0FCAD0FD-87EA-4E3A-8B6D-7300F2442E37}"/>
              </a:ext>
            </a:extLst>
          </p:cNvPr>
          <p:cNvSpPr/>
          <p:nvPr/>
        </p:nvSpPr>
        <p:spPr>
          <a:xfrm>
            <a:off x="1395211" y="5168284"/>
            <a:ext cx="736910" cy="31367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6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9" grpId="0" animBg="1"/>
      <p:bldP spid="40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For the continuous function: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Provided that f(0), f’(0), f’’(0), …, </a:t>
                </a:r>
                <a:r>
                  <a:rPr lang="en-GB" sz="1400" dirty="0" err="1">
                    <a:latin typeface="Comic Sans MS" panose="030F0702030302020204" pitchFamily="66" charset="0"/>
                  </a:rPr>
                  <a:t>f</a:t>
                </a:r>
                <a:r>
                  <a:rPr lang="en-GB" sz="1400" baseline="30000" dirty="0" err="1">
                    <a:latin typeface="Comic Sans MS" panose="030F0702030302020204" pitchFamily="66" charset="0"/>
                  </a:rPr>
                  <a:t>r</a:t>
                </a:r>
                <a:r>
                  <a:rPr lang="en-GB" sz="1400" dirty="0">
                    <a:latin typeface="Comic Sans MS" panose="030F0702030302020204" pitchFamily="66" charset="0"/>
                  </a:rPr>
                  <a:t>(0) all have finite values, then: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Some functions are only valid for certain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(similar to the binomial expansion)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ranges are given where appropriate in Core Pure 2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  <a:blipFill>
                <a:blip r:embed="rId2"/>
                <a:stretch>
                  <a:fillRect t="-1145" r="-2317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03648" y="3140968"/>
                <a:ext cx="12057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, 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140968"/>
                <a:ext cx="1205715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7524" y="4185084"/>
                <a:ext cx="3331617" cy="453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4185084"/>
                <a:ext cx="3331617" cy="453329"/>
              </a:xfrm>
              <a:prstGeom prst="rect">
                <a:avLst/>
              </a:prstGeom>
              <a:blipFill>
                <a:blip r:embed="rId4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3671900" y="3861048"/>
            <a:ext cx="1332148" cy="43204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4048" y="3537012"/>
            <a:ext cx="2881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get given this result in the formula booklet!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337C5B-50DB-45FA-A051-0AC9435CFE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612716-0DC1-4E1F-8123-3889D8863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5155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2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ln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5732863" y="334315"/>
            <a:ext cx="900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8847" y="1737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Differentiate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63988" y="4257092"/>
                <a:ext cx="15974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257092"/>
                <a:ext cx="1597489" cy="307777"/>
              </a:xfrm>
              <a:prstGeom prst="rect">
                <a:avLst/>
              </a:prstGeom>
              <a:blipFill>
                <a:blip r:embed="rId7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427984" y="4689140"/>
                <a:ext cx="20254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689140"/>
                <a:ext cx="2025491" cy="307777"/>
              </a:xfrm>
              <a:prstGeom prst="rect">
                <a:avLst/>
              </a:prstGeom>
              <a:blipFill>
                <a:blip r:embed="rId8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9992" y="4293096"/>
                <a:ext cx="1764196" cy="322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293096"/>
                <a:ext cx="1764196" cy="322268"/>
              </a:xfrm>
              <a:prstGeom prst="rect">
                <a:avLst/>
              </a:prstGeom>
              <a:blipFill>
                <a:blip r:embed="rId11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27984" y="4725144"/>
                <a:ext cx="20367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′′′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725144"/>
                <a:ext cx="2036711" cy="307777"/>
              </a:xfrm>
              <a:prstGeom prst="rect">
                <a:avLst/>
              </a:prstGeom>
              <a:blipFill>
                <a:blip r:embed="rId12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364088" y="1700808"/>
            <a:ext cx="288032" cy="54006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652120" y="1736812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rule for the natural logarithm</a:t>
            </a:r>
          </a:p>
        </p:txBody>
      </p:sp>
      <p:sp>
        <p:nvSpPr>
          <p:cNvPr id="22" name="Arc 21"/>
          <p:cNvSpPr/>
          <p:nvPr/>
        </p:nvSpPr>
        <p:spPr>
          <a:xfrm>
            <a:off x="5508104" y="2276872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08104" y="2960948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796136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6136" y="303295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 again</a:t>
            </a:r>
          </a:p>
        </p:txBody>
      </p:sp>
      <p:sp>
        <p:nvSpPr>
          <p:cNvPr id="26" name="Arc 25"/>
          <p:cNvSpPr/>
          <p:nvPr/>
        </p:nvSpPr>
        <p:spPr>
          <a:xfrm>
            <a:off x="6264188" y="4437112"/>
            <a:ext cx="324036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588224" y="4509120"/>
            <a:ext cx="1548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chain rule</a:t>
            </a:r>
          </a:p>
        </p:txBody>
      </p:sp>
      <p:sp>
        <p:nvSpPr>
          <p:cNvPr id="28" name="Arc 27"/>
          <p:cNvSpPr/>
          <p:nvPr/>
        </p:nvSpPr>
        <p:spPr>
          <a:xfrm>
            <a:off x="6264188" y="4437112"/>
            <a:ext cx="324036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588224" y="4509120"/>
            <a:ext cx="1548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chain rule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79C9AE7-BBB4-4938-B45C-1765CA1AD37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D209E86A-4742-4E86-AE04-EBA21F75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98294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/>
      <p:bldP spid="14" grpId="1"/>
      <p:bldP spid="15" grpId="0"/>
      <p:bldP spid="15" grpId="1"/>
      <p:bldP spid="16" grpId="0"/>
      <p:bldP spid="17" grpId="0"/>
      <p:bldP spid="18" grpId="0"/>
      <p:bldP spid="18" grpId="1"/>
      <p:bldP spid="19" grpId="0"/>
      <p:bldP spid="19" grpId="1"/>
      <p:bldP spid="20" grpId="0" animBg="1"/>
      <p:bldP spid="21" grpId="0"/>
      <p:bldP spid="22" grpId="0" animBg="1"/>
      <p:bldP spid="23" grpId="0" animBg="1"/>
      <p:bldP spid="24" grpId="0"/>
      <p:bldP spid="25" grpId="0"/>
      <p:bldP spid="26" grpId="0" animBg="1"/>
      <p:bldP spid="26" grpId="1" animBg="1"/>
      <p:bldP spid="27" grpId="0"/>
      <p:bldP spid="27" grpId="1"/>
      <p:bldP spid="28" grpId="0" animBg="1"/>
      <p:bldP spid="28" grpId="1" animBg="1"/>
      <p:bldP spid="29" grpId="0"/>
      <p:bldP spid="2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520788"/>
                <a:ext cx="1584176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952836"/>
                <a:ext cx="1271117" cy="500650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ln</m:t>
                      </m:r>
                      <m:r>
                        <a:rPr lang="en-US" sz="1600" b="0" i="1" smtClean="0">
                          <a:latin typeface="Cambria Math"/>
                        </a:rPr>
                        <m:t>⁡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759" y="154295"/>
                <a:ext cx="838628" cy="338554"/>
              </a:xfrm>
              <a:prstGeom prst="rect">
                <a:avLst/>
              </a:prstGeom>
              <a:blipFill>
                <a:blip r:embed="rId5"/>
                <a:stretch>
                  <a:fillRect b="-5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659"/>
                <a:ext cx="681405" cy="6173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5732863" y="334315"/>
            <a:ext cx="9001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88847" y="17370"/>
            <a:ext cx="1170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Differentiate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5364088" y="1700808"/>
            <a:ext cx="288032" cy="54006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652120" y="1736812"/>
            <a:ext cx="2196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rule for the natural logarithm</a:t>
            </a:r>
          </a:p>
        </p:txBody>
      </p:sp>
      <p:sp>
        <p:nvSpPr>
          <p:cNvPr id="22" name="Arc 21"/>
          <p:cNvSpPr/>
          <p:nvPr/>
        </p:nvSpPr>
        <p:spPr>
          <a:xfrm>
            <a:off x="5508104" y="2276872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508104" y="2960948"/>
            <a:ext cx="324036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796136" y="23488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96136" y="303295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by writing as a power and using the chain rule again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887925" y="3861048"/>
            <a:ext cx="47165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51920" y="3897052"/>
            <a:ext cx="5040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x = 0 into each of these to find the coefficients for the form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600908"/>
                <a:ext cx="1872208" cy="5275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284984"/>
                <a:ext cx="1800200" cy="5405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59932" y="4365104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⁡(1+0)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365104"/>
                <a:ext cx="1584176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59932" y="4797152"/>
                <a:ext cx="1271117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797152"/>
                <a:ext cx="1271117" cy="500650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5916" y="5445224"/>
                <a:ext cx="1872208" cy="527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5445224"/>
                <a:ext cx="1872208" cy="5275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79912" y="6129300"/>
                <a:ext cx="1800200" cy="540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1+0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129300"/>
                <a:ext cx="1800200" cy="5405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04248" y="4365104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365104"/>
                <a:ext cx="864096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5472100" y="4509120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472100" y="5085184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724128" y="5733256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5616116" y="6417332"/>
            <a:ext cx="129614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804248" y="494116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941168"/>
                <a:ext cx="936104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056276" y="555323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276" y="5553236"/>
                <a:ext cx="1188132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876256" y="627331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6273316"/>
                <a:ext cx="1188132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blipFill>
                <a:blip r:embed="rId1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blipFill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blipFill>
                <a:blip r:embed="rId2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67E2A74-EFF7-40F4-B425-FDA838BF0B4E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5DD51349-592E-4870-96CE-0B0DA25D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71188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45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886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Using the form above, you will need to find f(x) (which you’re given), f’(x), f’’(x) and f’’’(x)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Once you have these, you can substitute x = 0 into all of them to find the values which need to be used in the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89240"/>
                <a:ext cx="864096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748" y="5589240"/>
                <a:ext cx="936104" cy="307777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093296"/>
                <a:ext cx="118813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(0)=2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6093296"/>
                <a:ext cx="1188132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031940" y="2312876"/>
                <a:ext cx="3190552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312876"/>
                <a:ext cx="3190552" cy="453329"/>
              </a:xfrm>
              <a:prstGeom prst="rect">
                <a:avLst/>
              </a:prstGeom>
              <a:blipFill>
                <a:blip r:embed="rId7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33800" y="3009652"/>
                <a:ext cx="3002694" cy="4440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⁡(1+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)=(0)+(1)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(2)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009652"/>
                <a:ext cx="3002694" cy="4440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984268" y="2600908"/>
            <a:ext cx="288032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200292" y="2708920"/>
            <a:ext cx="1795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we just calculated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752540" y="3681028"/>
                <a:ext cx="201961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540" y="3681028"/>
                <a:ext cx="2019610" cy="4392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6588224" y="3248980"/>
            <a:ext cx="288032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768244" y="3248980"/>
            <a:ext cx="2124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Simplify, calculating the factorials where needed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–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3!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791580" y="5589240"/>
            <a:ext cx="2448272" cy="86409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608004" y="2420888"/>
            <a:ext cx="36004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644008" y="3140968"/>
            <a:ext cx="25202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5076056" y="3140968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076056" y="2420888"/>
            <a:ext cx="39604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724128" y="2312876"/>
            <a:ext cx="43204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480212" y="2312876"/>
            <a:ext cx="43204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5544108" y="2996952"/>
            <a:ext cx="32403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6192180" y="2996952"/>
            <a:ext cx="28803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139952" y="1664804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Put these values into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form above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08B5CE2-0A39-43FE-AAE7-BFDC073F1CA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43C33E-CD68-4E39-AB57-98ED98A35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4218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59" grpId="0" animBg="1"/>
      <p:bldP spid="60" grpId="0"/>
      <p:bldP spid="61" grpId="0"/>
      <p:bldP spid="62" grpId="0" animBg="1"/>
      <p:bldP spid="63" grpId="0"/>
      <p:bldP spid="7" grpId="0" animBg="1"/>
      <p:bldP spid="7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Express </a:t>
            </a: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 + x) as an infinite series in ascending powers of x, up to and including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3</a:t>
            </a: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baseline="3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Using this series, find approximate values for: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anose="030F0702030302020204" pitchFamily="66" charset="0"/>
              </a:rPr>
              <a:t>ln(1.05)</a:t>
            </a:r>
          </a:p>
          <a:p>
            <a:pPr algn="ctr">
              <a:buAutoNum type="alphaLcParenR"/>
            </a:pP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(1.25)</a:t>
            </a:r>
          </a:p>
          <a:p>
            <a:pPr algn="ctr">
              <a:buAutoNum type="alphaLcParenR"/>
            </a:pPr>
            <a:r>
              <a:rPr lang="en-GB" sz="1400" dirty="0" err="1">
                <a:latin typeface="Comic Sans MS" panose="030F0702030302020204" pitchFamily="66" charset="0"/>
              </a:rPr>
              <a:t>ln</a:t>
            </a:r>
            <a:r>
              <a:rPr lang="en-GB" sz="1400" dirty="0">
                <a:latin typeface="Comic Sans MS" panose="030F0702030302020204" pitchFamily="66" charset="0"/>
              </a:rPr>
              <a:t>(1.8)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1336" y="3573016"/>
                <a:ext cx="2574524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6" y="3573016"/>
                <a:ext cx="2574524" cy="497059"/>
              </a:xfrm>
              <a:prstGeom prst="rect">
                <a:avLst/>
              </a:prstGeom>
              <a:blipFill>
                <a:blip r:embed="rId3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7944" y="1412776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12776"/>
                <a:ext cx="1980220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840252" y="1664804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128284" y="177281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0.05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03948" y="1916832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⁡(1.05)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(0.05)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(0.05)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(0.05)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916832"/>
                <a:ext cx="2916324" cy="439223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03948" y="2492896"/>
                <a:ext cx="169218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⁡(1.05)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0.0487916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492896"/>
                <a:ext cx="1692188" cy="276999"/>
              </a:xfrm>
              <a:prstGeom prst="rect">
                <a:avLst/>
              </a:prstGeom>
              <a:blipFill>
                <a:blip r:embed="rId6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840252" y="2132856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128284" y="2240868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60032" y="2672916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accurate to 5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67944" y="3104964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104964"/>
                <a:ext cx="1980220" cy="439223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6840252" y="3356992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128284" y="346500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03948" y="3609020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⁡(1.25)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(0.25)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(0.25)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(0.25)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609020"/>
                <a:ext cx="2916324" cy="439223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03948" y="4185084"/>
                <a:ext cx="162018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⁡(1.25)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0.223958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4185084"/>
                <a:ext cx="1620180" cy="276999"/>
              </a:xfrm>
              <a:prstGeom prst="rect">
                <a:avLst/>
              </a:prstGeom>
              <a:blipFill>
                <a:blip r:embed="rId9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840252" y="3825044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128284" y="393305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60032" y="4365104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accurate to 2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7944" y="4869160"/>
                <a:ext cx="1980220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⁡(1+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869160"/>
                <a:ext cx="1980220" cy="4392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6840252" y="5121188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128284" y="5229200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0.8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1940" y="5373216"/>
                <a:ext cx="291632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⁡(1.8)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(0.8)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(0.8)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(0.8)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373216"/>
                <a:ext cx="2916324" cy="439223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5949280"/>
                <a:ext cx="176419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ln</m:t>
                      </m:r>
                      <m:r>
                        <a:rPr lang="en-US" sz="1200" b="0" i="1" smtClean="0">
                          <a:latin typeface="Cambria Math"/>
                        </a:rPr>
                        <m:t>⁡(1.8)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0.6506666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949280"/>
                <a:ext cx="1764196" cy="276999"/>
              </a:xfrm>
              <a:prstGeom prst="rect">
                <a:avLst/>
              </a:prstGeom>
              <a:blipFill>
                <a:blip r:embed="rId11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840252" y="5589240"/>
            <a:ext cx="324036" cy="46805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128284" y="569725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60032" y="6129300"/>
            <a:ext cx="2628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not even accurate to 1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dp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923928" y="303295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23928" y="4761148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3568" y="5795400"/>
            <a:ext cx="2782996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 requires more terms to be accurate, as the value of x moves away from 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254B5CB-61B5-468C-A7B8-F00FDAE5EE0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5290F050-71C4-4F24-9E5B-CA83BF7E9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9729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  <p:bldP spid="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</a:t>
            </a:r>
            <a:r>
              <a:rPr lang="en-GB" sz="1400" dirty="0" err="1">
                <a:latin typeface="Comic Sans MS" panose="030F0702030302020204" pitchFamily="66" charset="0"/>
              </a:rPr>
              <a:t>Maclaurin</a:t>
            </a:r>
            <a:r>
              <a:rPr lang="en-GB" sz="1400" dirty="0">
                <a:latin typeface="Comic Sans MS" panose="030F0702030302020204" pitchFamily="66" charset="0"/>
              </a:rPr>
              <a:t> expansion for </a:t>
            </a:r>
            <a:r>
              <a:rPr lang="en-GB" sz="1400" dirty="0" err="1">
                <a:latin typeface="Comic Sans MS" panose="030F0702030302020204" pitchFamily="66" charset="0"/>
              </a:rPr>
              <a:t>sinx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. Then use your expansion to find an approximation for sin10˚.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008" y="1916832"/>
                <a:ext cx="11581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1158138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08004" y="2348880"/>
                <a:ext cx="12202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348880"/>
                <a:ext cx="1220206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35996" y="2780928"/>
                <a:ext cx="13973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780928"/>
                <a:ext cx="1397370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9992" y="3212976"/>
                <a:ext cx="14646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212976"/>
                <a:ext cx="1464696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3988" y="3609020"/>
                <a:ext cx="1355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609020"/>
                <a:ext cx="1355692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23928" y="1520788"/>
            <a:ext cx="5028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successive differentials of f(x), and substitute x = 0 into each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80312" y="2780928"/>
                <a:ext cx="1016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780928"/>
                <a:ext cx="1016176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5868144" y="20608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868144" y="24928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976156" y="29609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976156" y="33929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68144" y="3789040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995936" y="447311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26394" y="5613956"/>
                <a:ext cx="3863943" cy="4507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(1)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94" y="5613956"/>
                <a:ext cx="3863943" cy="450701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788024" y="4581128"/>
            <a:ext cx="3143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sub these into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44308" y="195283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344308" y="2384884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52320" y="2816932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452320" y="3248980"/>
            <a:ext cx="10441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344308" y="3681028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499992" y="5145904"/>
            <a:ext cx="32403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968044" y="5157192"/>
            <a:ext cx="396044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580112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336196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7128284" y="5037892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538956" y="5757972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935000" y="5757972"/>
            <a:ext cx="21602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403052" y="5649960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15120" y="5649960"/>
            <a:ext cx="32403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6663192" y="5649960"/>
            <a:ext cx="288032" cy="20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925906" y="6183553"/>
                <a:ext cx="1800558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06" y="6183553"/>
                <a:ext cx="1800558" cy="439223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91980" y="407707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077072"/>
                <a:ext cx="1440160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>
            <a:off x="5832140" y="4257092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7344308" y="4113076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7956376" y="5049180"/>
            <a:ext cx="504056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239256" y="5661248"/>
            <a:ext cx="288032" cy="207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1875DD6-6DA7-406D-80C4-FDAFB1F889C1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98DBF5D0-6C4C-4B63-846D-B6336D17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79534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37" grpId="0"/>
      <p:bldP spid="38" grpId="0"/>
      <p:bldP spid="39" grpId="0"/>
      <p:bldP spid="40" grpId="0"/>
      <p:bldP spid="45" grpId="0"/>
      <p:bldP spid="46" grpId="0"/>
      <p:bldP spid="47" grpId="0"/>
      <p:bldP spid="48" grpId="0"/>
      <p:bldP spid="49" grpId="0"/>
      <p:bldP spid="58" grpId="0"/>
      <p:bldP spid="60" grpId="0"/>
      <p:bldP spid="62" grpId="0"/>
      <p:bldP spid="53" grpId="0" animBg="1"/>
      <p:bldP spid="53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/>
      <p:bldP spid="82" grpId="0"/>
      <p:bldP spid="84" grpId="0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</a:t>
            </a:r>
            <a:r>
              <a:rPr lang="en-GB" sz="1400" dirty="0" err="1">
                <a:latin typeface="Comic Sans MS" panose="030F0702030302020204" pitchFamily="66" charset="0"/>
              </a:rPr>
              <a:t>Maclaurin</a:t>
            </a:r>
            <a:r>
              <a:rPr lang="en-GB" sz="1400" dirty="0">
                <a:latin typeface="Comic Sans MS" panose="030F0702030302020204" pitchFamily="66" charset="0"/>
              </a:rPr>
              <a:t> expansion for </a:t>
            </a:r>
            <a:r>
              <a:rPr lang="en-GB" sz="1400" dirty="0" err="1">
                <a:latin typeface="Comic Sans MS" panose="030F0702030302020204" pitchFamily="66" charset="0"/>
              </a:rPr>
              <a:t>sinx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5</a:t>
            </a:r>
            <a:r>
              <a:rPr lang="en-GB" sz="1400" dirty="0">
                <a:latin typeface="Comic Sans MS" panose="030F0702030302020204" pitchFamily="66" charset="0"/>
              </a:rPr>
              <a:t>. Then use your expansion to find an approximation for sin10˚.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3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87924" y="1520788"/>
            <a:ext cx="50445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angle MUST be in radians for this process to work…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10˚ = </a:t>
            </a:r>
            <a:r>
              <a:rPr lang="el-GR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18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radians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(since 180˚ =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π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31940" y="2960948"/>
                <a:ext cx="1944215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960948"/>
                <a:ext cx="1944215" cy="439223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7924" y="3537012"/>
                <a:ext cx="2772308" cy="4464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𝑠𝑖𝑛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18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18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18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537012"/>
                <a:ext cx="2772308" cy="446404"/>
              </a:xfrm>
              <a:prstGeom prst="rect">
                <a:avLst/>
              </a:prstGeom>
              <a:blipFill>
                <a:blip r:embed="rId5"/>
                <a:stretch>
                  <a:fillRect b="-274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27984" y="4257092"/>
                <a:ext cx="1764196" cy="2880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=0.173648127864…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257092"/>
                <a:ext cx="1764196" cy="288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552220" y="3212976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840252" y="335699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</a:t>
            </a:r>
            <a:r>
              <a:rPr lang="el-GR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18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6552220" y="37890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840252" y="3969060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DECC61-F692-4B0B-95DF-CE1E922FBBC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24CA18A-E3A0-434F-937D-300D09FF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15912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61" grpId="0"/>
      <p:bldP spid="73" grpId="0"/>
      <p:bldP spid="74" grpId="0" animBg="1"/>
      <p:bldP spid="75" grpId="0"/>
      <p:bldP spid="76" grpId="0" animBg="1"/>
      <p:bldP spid="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420381" cy="47885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Maclaurin expansion for </a:t>
            </a:r>
            <a:r>
              <a:rPr lang="en-GB" sz="1400" dirty="0" err="1">
                <a:latin typeface="Comic Sans MS" panose="030F0702030302020204" pitchFamily="66" charset="0"/>
              </a:rPr>
              <a:t>cosx</a:t>
            </a:r>
            <a:r>
              <a:rPr lang="en-GB" sz="1400" dirty="0">
                <a:latin typeface="Comic Sans MS" panose="030F0702030302020204" pitchFamily="66" charset="0"/>
              </a:rPr>
              <a:t>, up to the term in x</a:t>
            </a:r>
            <a:r>
              <a:rPr lang="en-GB" sz="1400" baseline="30000" dirty="0">
                <a:latin typeface="Comic Sans MS" panose="030F0702030302020204" pitchFamily="66" charset="0"/>
              </a:rPr>
              <a:t>4</a:t>
            </a:r>
            <a:r>
              <a:rPr lang="en-GB" sz="1400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on the previous example, you need to find the differentials of f(x), up to f’’’’’(x).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you need to substitute x = 0 into these to find the values to use in the expansion above.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" y="2415"/>
                <a:ext cx="3852017" cy="5134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4008" y="1916832"/>
                <a:ext cx="11789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16832"/>
                <a:ext cx="1178977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08004" y="2348880"/>
                <a:ext cx="1290994" cy="3222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348880"/>
                <a:ext cx="1290994" cy="322268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35996" y="2780928"/>
                <a:ext cx="14182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780928"/>
                <a:ext cx="1418209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9992" y="3212976"/>
                <a:ext cx="1309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212976"/>
                <a:ext cx="1309205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463988" y="3609020"/>
                <a:ext cx="13765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609020"/>
                <a:ext cx="1376531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3923928" y="1520788"/>
            <a:ext cx="5028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successive differentials of f(x), and substitute x = 0 into each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1916832"/>
                <a:ext cx="911595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300" y="2348880"/>
                <a:ext cx="952825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80312" y="2780928"/>
                <a:ext cx="1152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2780928"/>
                <a:ext cx="1152367" cy="307777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316" y="321297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645024"/>
                <a:ext cx="1152128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5868144" y="20608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868144" y="24928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976156" y="2960948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976156" y="3392996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68144" y="3789040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′′′(0)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′′′′(0)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37892"/>
                <a:ext cx="4938724" cy="453329"/>
              </a:xfrm>
              <a:prstGeom prst="rect">
                <a:avLst/>
              </a:prstGeom>
              <a:blipFill>
                <a:blip r:embed="rId13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3995936" y="4473116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878769" y="5613956"/>
                <a:ext cx="3879972" cy="45070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769" y="5613956"/>
                <a:ext cx="3879972" cy="450701"/>
              </a:xfrm>
              <a:prstGeom prst="rect">
                <a:avLst/>
              </a:prstGeom>
              <a:blipFill>
                <a:blip r:embed="rId14"/>
                <a:stretch>
                  <a:fillRect b="-13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4788024" y="4581128"/>
            <a:ext cx="3143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sub these into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Maclaurin’s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expansion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44308" y="195283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344308" y="2384884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52319" y="2816932"/>
            <a:ext cx="972589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452320" y="3248980"/>
            <a:ext cx="103473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344308" y="3681028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4499992" y="5145904"/>
            <a:ext cx="32403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968044" y="5157192"/>
            <a:ext cx="396044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5580112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6336196" y="503789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7128284" y="5037892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467935" y="5749156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896900" y="5754797"/>
            <a:ext cx="216024" cy="2237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425277" y="5616623"/>
            <a:ext cx="25202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50045" y="5664199"/>
            <a:ext cx="233280" cy="1747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6640967" y="5673724"/>
            <a:ext cx="237671" cy="1711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849706" y="6050203"/>
                <a:ext cx="1880836" cy="438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706" y="6050203"/>
                <a:ext cx="1880836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394447" y="4077072"/>
                <a:ext cx="15353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47" y="4077072"/>
                <a:ext cx="1535348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>
            <a:off x="5832140" y="4257092"/>
            <a:ext cx="136815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′′′′′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(0)=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4077072"/>
                <a:ext cx="115212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7344308" y="4113076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7956376" y="5049180"/>
            <a:ext cx="504056" cy="2407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231318" y="5651499"/>
            <a:ext cx="195007" cy="2015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5697252"/>
                <a:ext cx="1810944" cy="43922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1875DD6-6DA7-406D-80C4-FDAFB1F889C1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98DBF5D0-6C4C-4B63-846D-B6336D178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03544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6" grpId="0"/>
      <p:bldP spid="37" grpId="0"/>
      <p:bldP spid="38" grpId="0"/>
      <p:bldP spid="39" grpId="0"/>
      <p:bldP spid="40" grpId="0"/>
      <p:bldP spid="45" grpId="0"/>
      <p:bldP spid="46" grpId="0"/>
      <p:bldP spid="47" grpId="0"/>
      <p:bldP spid="48" grpId="0"/>
      <p:bldP spid="49" grpId="0"/>
      <p:bldP spid="58" grpId="0"/>
      <p:bldP spid="60" grpId="0"/>
      <p:bldP spid="62" grpId="0"/>
      <p:bldP spid="53" grpId="0" animBg="1"/>
      <p:bldP spid="53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/>
      <p:bldP spid="82" grpId="0"/>
      <p:bldP spid="84" grpId="0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Proving Euler’s relation: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We will need to use all the results from above!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420381" cy="4788532"/>
              </a:xfrm>
              <a:blipFill>
                <a:blip r:embed="rId2"/>
                <a:stretch>
                  <a:fillRect t="-763" r="-2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3DECC61-F692-4B0B-95DF-CE1E922FBBC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24CA18A-E3A0-434F-937D-300D09FF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AFBA542E-AD64-43C7-8CA0-50D29E1CA43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896738" cy="462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6">
                <a:extLst>
                  <a:ext uri="{FF2B5EF4-FFF2-40B4-BE49-F238E27FC236}">
                    <a16:creationId xmlns:a16="http://schemas.microsoft.com/office/drawing/2014/main" id="{AFBA542E-AD64-43C7-8CA0-50D29E1CA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96738" cy="4628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87">
                <a:extLst>
                  <a:ext uri="{FF2B5EF4-FFF2-40B4-BE49-F238E27FC236}">
                    <a16:creationId xmlns:a16="http://schemas.microsoft.com/office/drawing/2014/main" id="{6923FF96-4E26-47BC-AFD1-2DCBE66B1BA2}"/>
                  </a:ext>
                </a:extLst>
              </p:cNvPr>
              <p:cNvSpPr txBox="1"/>
              <p:nvPr/>
            </p:nvSpPr>
            <p:spPr>
              <a:xfrm>
                <a:off x="0" y="459427"/>
                <a:ext cx="1723613" cy="46551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87">
                <a:extLst>
                  <a:ext uri="{FF2B5EF4-FFF2-40B4-BE49-F238E27FC236}">
                    <a16:creationId xmlns:a16="http://schemas.microsoft.com/office/drawing/2014/main" id="{6923FF96-4E26-47BC-AFD1-2DCBE66B1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9427"/>
                <a:ext cx="1723613" cy="465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87">
                <a:extLst>
                  <a:ext uri="{FF2B5EF4-FFF2-40B4-BE49-F238E27FC236}">
                    <a16:creationId xmlns:a16="http://schemas.microsoft.com/office/drawing/2014/main" id="{BC0CFC6A-B5AA-489C-9FF4-7EDE20D3B4A8}"/>
                  </a:ext>
                </a:extLst>
              </p:cNvPr>
              <p:cNvSpPr txBox="1"/>
              <p:nvPr/>
            </p:nvSpPr>
            <p:spPr>
              <a:xfrm>
                <a:off x="0" y="926152"/>
                <a:ext cx="1803891" cy="46551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+..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87">
                <a:extLst>
                  <a:ext uri="{FF2B5EF4-FFF2-40B4-BE49-F238E27FC236}">
                    <a16:creationId xmlns:a16="http://schemas.microsoft.com/office/drawing/2014/main" id="{BC0CFC6A-B5AA-489C-9FF4-7EDE20D3B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6152"/>
                <a:ext cx="1803891" cy="4655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6">
                <a:extLst>
                  <a:ext uri="{FF2B5EF4-FFF2-40B4-BE49-F238E27FC236}">
                    <a16:creationId xmlns:a16="http://schemas.microsoft.com/office/drawing/2014/main" id="{60ED4E91-044B-4B61-B797-2031F3355B6C}"/>
                  </a:ext>
                </a:extLst>
              </p:cNvPr>
              <p:cNvSpPr txBox="1"/>
              <p:nvPr/>
            </p:nvSpPr>
            <p:spPr>
              <a:xfrm>
                <a:off x="3952875" y="1476375"/>
                <a:ext cx="2812501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6">
                <a:extLst>
                  <a:ext uri="{FF2B5EF4-FFF2-40B4-BE49-F238E27FC236}">
                    <a16:creationId xmlns:a16="http://schemas.microsoft.com/office/drawing/2014/main" id="{60ED4E91-044B-4B61-B797-2031F3355B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75" y="1476375"/>
                <a:ext cx="2812501" cy="5276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DF0AD9C7-D31E-425F-BF8C-1DD028C318A7}"/>
                  </a:ext>
                </a:extLst>
              </p:cNvPr>
              <p:cNvSpPr txBox="1"/>
              <p:nvPr/>
            </p:nvSpPr>
            <p:spPr>
              <a:xfrm>
                <a:off x="3914775" y="2124075"/>
                <a:ext cx="3892797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6">
                <a:extLst>
                  <a:ext uri="{FF2B5EF4-FFF2-40B4-BE49-F238E27FC236}">
                    <a16:creationId xmlns:a16="http://schemas.microsoft.com/office/drawing/2014/main" id="{DF0AD9C7-D31E-425F-BF8C-1DD028C31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75" y="2124075"/>
                <a:ext cx="3892797" cy="5276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6">
                <a:extLst>
                  <a:ext uri="{FF2B5EF4-FFF2-40B4-BE49-F238E27FC236}">
                    <a16:creationId xmlns:a16="http://schemas.microsoft.com/office/drawing/2014/main" id="{6BC851AB-D126-4476-9FA0-0060AE1785E2}"/>
                  </a:ext>
                </a:extLst>
              </p:cNvPr>
              <p:cNvSpPr txBox="1"/>
              <p:nvPr/>
            </p:nvSpPr>
            <p:spPr>
              <a:xfrm>
                <a:off x="3886200" y="2781300"/>
                <a:ext cx="3574761" cy="54367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6">
                <a:extLst>
                  <a:ext uri="{FF2B5EF4-FFF2-40B4-BE49-F238E27FC236}">
                    <a16:creationId xmlns:a16="http://schemas.microsoft.com/office/drawing/2014/main" id="{6BC851AB-D126-4476-9FA0-0060AE1785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81300"/>
                <a:ext cx="3574761" cy="5436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C7B0DCC1-2386-4633-984A-340C14D298E9}"/>
                  </a:ext>
                </a:extLst>
              </p:cNvPr>
              <p:cNvSpPr txBox="1"/>
              <p:nvPr/>
            </p:nvSpPr>
            <p:spPr>
              <a:xfrm>
                <a:off x="3886200" y="3457575"/>
                <a:ext cx="3147335" cy="52764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..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6">
                <a:extLst>
                  <a:ext uri="{FF2B5EF4-FFF2-40B4-BE49-F238E27FC236}">
                    <a16:creationId xmlns:a16="http://schemas.microsoft.com/office/drawing/2014/main" id="{C7B0DCC1-2386-4633-984A-340C14D29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457575"/>
                <a:ext cx="3147335" cy="5276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6E6025BE-18E1-45E4-86F8-322902E0C58D}"/>
                  </a:ext>
                </a:extLst>
              </p:cNvPr>
              <p:cNvSpPr txBox="1"/>
              <p:nvPr/>
            </p:nvSpPr>
            <p:spPr>
              <a:xfrm>
                <a:off x="3943350" y="4219575"/>
                <a:ext cx="3578480" cy="5837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..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3!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..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6">
                <a:extLst>
                  <a:ext uri="{FF2B5EF4-FFF2-40B4-BE49-F238E27FC236}">
                    <a16:creationId xmlns:a16="http://schemas.microsoft.com/office/drawing/2014/main" id="{6E6025BE-18E1-45E4-86F8-322902E0C5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4219575"/>
                <a:ext cx="3578480" cy="5837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6">
                <a:extLst>
                  <a:ext uri="{FF2B5EF4-FFF2-40B4-BE49-F238E27FC236}">
                    <a16:creationId xmlns:a16="http://schemas.microsoft.com/office/drawing/2014/main" id="{6E6E82EB-14FD-4A41-A73B-0C83E4CF8346}"/>
                  </a:ext>
                </a:extLst>
              </p:cNvPr>
              <p:cNvSpPr txBox="1"/>
              <p:nvPr/>
            </p:nvSpPr>
            <p:spPr>
              <a:xfrm>
                <a:off x="3962400" y="5048250"/>
                <a:ext cx="1687706" cy="31720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6">
                <a:extLst>
                  <a:ext uri="{FF2B5EF4-FFF2-40B4-BE49-F238E27FC236}">
                    <a16:creationId xmlns:a16="http://schemas.microsoft.com/office/drawing/2014/main" id="{6E6E82EB-14FD-4A41-A73B-0C83E4CF8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48250"/>
                <a:ext cx="1687706" cy="3172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75">
            <a:extLst>
              <a:ext uri="{FF2B5EF4-FFF2-40B4-BE49-F238E27FC236}">
                <a16:creationId xmlns:a16="http://schemas.microsoft.com/office/drawing/2014/main" id="{4AE480EF-468C-4509-B8CF-871B9D440C65}"/>
              </a:ext>
            </a:extLst>
          </p:cNvPr>
          <p:cNvSpPr/>
          <p:nvPr/>
        </p:nvSpPr>
        <p:spPr>
          <a:xfrm>
            <a:off x="7609495" y="19221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88">
                <a:extLst>
                  <a:ext uri="{FF2B5EF4-FFF2-40B4-BE49-F238E27FC236}">
                    <a16:creationId xmlns:a16="http://schemas.microsoft.com/office/drawing/2014/main" id="{71704B9A-33A0-4C7A-BCA3-52A48BEE1AFA}"/>
                  </a:ext>
                </a:extLst>
              </p:cNvPr>
              <p:cNvSpPr txBox="1"/>
              <p:nvPr/>
            </p:nvSpPr>
            <p:spPr>
              <a:xfrm>
                <a:off x="7945152" y="2016435"/>
                <a:ext cx="9130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88">
                <a:extLst>
                  <a:ext uri="{FF2B5EF4-FFF2-40B4-BE49-F238E27FC236}">
                    <a16:creationId xmlns:a16="http://schemas.microsoft.com/office/drawing/2014/main" id="{71704B9A-33A0-4C7A-BCA3-52A48BEE1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152" y="2016435"/>
                <a:ext cx="913098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75">
            <a:extLst>
              <a:ext uri="{FF2B5EF4-FFF2-40B4-BE49-F238E27FC236}">
                <a16:creationId xmlns:a16="http://schemas.microsoft.com/office/drawing/2014/main" id="{52AFB569-62ED-4D75-8283-2A1F66C050E1}"/>
              </a:ext>
            </a:extLst>
          </p:cNvPr>
          <p:cNvSpPr/>
          <p:nvPr/>
        </p:nvSpPr>
        <p:spPr>
          <a:xfrm>
            <a:off x="7542820" y="2531740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75">
            <a:extLst>
              <a:ext uri="{FF2B5EF4-FFF2-40B4-BE49-F238E27FC236}">
                <a16:creationId xmlns:a16="http://schemas.microsoft.com/office/drawing/2014/main" id="{04BC14E0-A10A-46E4-9826-84330C48FDAA}"/>
              </a:ext>
            </a:extLst>
          </p:cNvPr>
          <p:cNvSpPr/>
          <p:nvPr/>
        </p:nvSpPr>
        <p:spPr>
          <a:xfrm>
            <a:off x="7257070" y="3112765"/>
            <a:ext cx="324036" cy="57606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75">
            <a:extLst>
              <a:ext uri="{FF2B5EF4-FFF2-40B4-BE49-F238E27FC236}">
                <a16:creationId xmlns:a16="http://schemas.microsoft.com/office/drawing/2014/main" id="{3F6A885A-41A4-4F69-9ADE-E818BEB521BD}"/>
              </a:ext>
            </a:extLst>
          </p:cNvPr>
          <p:cNvSpPr/>
          <p:nvPr/>
        </p:nvSpPr>
        <p:spPr>
          <a:xfrm>
            <a:off x="7342795" y="3817614"/>
            <a:ext cx="296255" cy="65913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75">
            <a:extLst>
              <a:ext uri="{FF2B5EF4-FFF2-40B4-BE49-F238E27FC236}">
                <a16:creationId xmlns:a16="http://schemas.microsoft.com/office/drawing/2014/main" id="{91DE1F9A-90DB-4B1F-BBD4-542CAC87AB37}"/>
              </a:ext>
            </a:extLst>
          </p:cNvPr>
          <p:cNvSpPr/>
          <p:nvPr/>
        </p:nvSpPr>
        <p:spPr>
          <a:xfrm>
            <a:off x="7276120" y="4503414"/>
            <a:ext cx="296255" cy="65913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52">
            <a:extLst>
              <a:ext uri="{FF2B5EF4-FFF2-40B4-BE49-F238E27FC236}">
                <a16:creationId xmlns:a16="http://schemas.microsoft.com/office/drawing/2014/main" id="{5535A82E-67BA-4051-97B4-33E3740251F8}"/>
              </a:ext>
            </a:extLst>
          </p:cNvPr>
          <p:cNvSpPr/>
          <p:nvPr/>
        </p:nvSpPr>
        <p:spPr>
          <a:xfrm>
            <a:off x="4134383" y="1648036"/>
            <a:ext cx="199492" cy="1712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52">
            <a:extLst>
              <a:ext uri="{FF2B5EF4-FFF2-40B4-BE49-F238E27FC236}">
                <a16:creationId xmlns:a16="http://schemas.microsoft.com/office/drawing/2014/main" id="{F2BF18B2-23EC-4F93-92CF-EFF647541FE5}"/>
              </a:ext>
            </a:extLst>
          </p:cNvPr>
          <p:cNvSpPr/>
          <p:nvPr/>
        </p:nvSpPr>
        <p:spPr>
          <a:xfrm>
            <a:off x="4759223" y="1693756"/>
            <a:ext cx="199492" cy="1712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52">
            <a:extLst>
              <a:ext uri="{FF2B5EF4-FFF2-40B4-BE49-F238E27FC236}">
                <a16:creationId xmlns:a16="http://schemas.microsoft.com/office/drawing/2014/main" id="{55DBC2CF-E1C7-4782-A432-8ED8BB847116}"/>
              </a:ext>
            </a:extLst>
          </p:cNvPr>
          <p:cNvSpPr/>
          <p:nvPr/>
        </p:nvSpPr>
        <p:spPr>
          <a:xfrm>
            <a:off x="5086882" y="153924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52">
            <a:extLst>
              <a:ext uri="{FF2B5EF4-FFF2-40B4-BE49-F238E27FC236}">
                <a16:creationId xmlns:a16="http://schemas.microsoft.com/office/drawing/2014/main" id="{41798B18-9E90-48BF-8645-A3A9545FA3D8}"/>
              </a:ext>
            </a:extLst>
          </p:cNvPr>
          <p:cNvSpPr/>
          <p:nvPr/>
        </p:nvSpPr>
        <p:spPr>
          <a:xfrm>
            <a:off x="5490742" y="153924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52">
            <a:extLst>
              <a:ext uri="{FF2B5EF4-FFF2-40B4-BE49-F238E27FC236}">
                <a16:creationId xmlns:a16="http://schemas.microsoft.com/office/drawing/2014/main" id="{A3BD60F7-C3A5-4789-BE26-E956D04127DA}"/>
              </a:ext>
            </a:extLst>
          </p:cNvPr>
          <p:cNvSpPr/>
          <p:nvPr/>
        </p:nvSpPr>
        <p:spPr>
          <a:xfrm>
            <a:off x="5886982" y="153162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52">
            <a:extLst>
              <a:ext uri="{FF2B5EF4-FFF2-40B4-BE49-F238E27FC236}">
                <a16:creationId xmlns:a16="http://schemas.microsoft.com/office/drawing/2014/main" id="{C85513DB-F630-4573-A80C-79967932F2FB}"/>
              </a:ext>
            </a:extLst>
          </p:cNvPr>
          <p:cNvSpPr/>
          <p:nvPr/>
        </p:nvSpPr>
        <p:spPr>
          <a:xfrm>
            <a:off x="6290842" y="1524000"/>
            <a:ext cx="231877" cy="2114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52">
            <a:extLst>
              <a:ext uri="{FF2B5EF4-FFF2-40B4-BE49-F238E27FC236}">
                <a16:creationId xmlns:a16="http://schemas.microsoft.com/office/drawing/2014/main" id="{4AEF9CA2-F64E-4052-AB7C-6C3723FF732F}"/>
              </a:ext>
            </a:extLst>
          </p:cNvPr>
          <p:cNvSpPr/>
          <p:nvPr/>
        </p:nvSpPr>
        <p:spPr>
          <a:xfrm>
            <a:off x="4111523" y="2270760"/>
            <a:ext cx="193778" cy="16573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52">
            <a:extLst>
              <a:ext uri="{FF2B5EF4-FFF2-40B4-BE49-F238E27FC236}">
                <a16:creationId xmlns:a16="http://schemas.microsoft.com/office/drawing/2014/main" id="{7C225981-4FE0-47E6-B100-C64FBB4F5B3B}"/>
              </a:ext>
            </a:extLst>
          </p:cNvPr>
          <p:cNvSpPr/>
          <p:nvPr/>
        </p:nvSpPr>
        <p:spPr>
          <a:xfrm>
            <a:off x="4827802" y="232410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52">
            <a:extLst>
              <a:ext uri="{FF2B5EF4-FFF2-40B4-BE49-F238E27FC236}">
                <a16:creationId xmlns:a16="http://schemas.microsoft.com/office/drawing/2014/main" id="{6CC5AC94-5918-4DAC-A76A-D66E68FA550C}"/>
              </a:ext>
            </a:extLst>
          </p:cNvPr>
          <p:cNvSpPr/>
          <p:nvPr/>
        </p:nvSpPr>
        <p:spPr>
          <a:xfrm>
            <a:off x="534596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52">
            <a:extLst>
              <a:ext uri="{FF2B5EF4-FFF2-40B4-BE49-F238E27FC236}">
                <a16:creationId xmlns:a16="http://schemas.microsoft.com/office/drawing/2014/main" id="{4FB0344E-6968-437C-A309-55A71D3C6803}"/>
              </a:ext>
            </a:extLst>
          </p:cNvPr>
          <p:cNvSpPr/>
          <p:nvPr/>
        </p:nvSpPr>
        <p:spPr>
          <a:xfrm>
            <a:off x="594794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2">
            <a:extLst>
              <a:ext uri="{FF2B5EF4-FFF2-40B4-BE49-F238E27FC236}">
                <a16:creationId xmlns:a16="http://schemas.microsoft.com/office/drawing/2014/main" id="{46CC17A0-7130-42B9-804C-9964512854ED}"/>
              </a:ext>
            </a:extLst>
          </p:cNvPr>
          <p:cNvSpPr/>
          <p:nvPr/>
        </p:nvSpPr>
        <p:spPr>
          <a:xfrm>
            <a:off x="6549922" y="220218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52">
            <a:extLst>
              <a:ext uri="{FF2B5EF4-FFF2-40B4-BE49-F238E27FC236}">
                <a16:creationId xmlns:a16="http://schemas.microsoft.com/office/drawing/2014/main" id="{014525DE-6F16-405F-9F08-3EE1FB143273}"/>
              </a:ext>
            </a:extLst>
          </p:cNvPr>
          <p:cNvSpPr/>
          <p:nvPr/>
        </p:nvSpPr>
        <p:spPr>
          <a:xfrm>
            <a:off x="7159522" y="2194560"/>
            <a:ext cx="292837" cy="18097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52">
            <a:extLst>
              <a:ext uri="{FF2B5EF4-FFF2-40B4-BE49-F238E27FC236}">
                <a16:creationId xmlns:a16="http://schemas.microsoft.com/office/drawing/2014/main" id="{21DC9F96-0081-4B69-8720-6CC38A5D7817}"/>
              </a:ext>
            </a:extLst>
          </p:cNvPr>
          <p:cNvSpPr/>
          <p:nvPr/>
        </p:nvSpPr>
        <p:spPr>
          <a:xfrm>
            <a:off x="5136775" y="2829710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52">
            <a:extLst>
              <a:ext uri="{FF2B5EF4-FFF2-40B4-BE49-F238E27FC236}">
                <a16:creationId xmlns:a16="http://schemas.microsoft.com/office/drawing/2014/main" id="{65E9B62A-B707-44E7-9BB2-4534AE124EB8}"/>
              </a:ext>
            </a:extLst>
          </p:cNvPr>
          <p:cNvSpPr/>
          <p:nvPr/>
        </p:nvSpPr>
        <p:spPr>
          <a:xfrm>
            <a:off x="5011269" y="3636534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52">
            <a:extLst>
              <a:ext uri="{FF2B5EF4-FFF2-40B4-BE49-F238E27FC236}">
                <a16:creationId xmlns:a16="http://schemas.microsoft.com/office/drawing/2014/main" id="{6E4AE3D0-A1DF-4C13-B195-D9098ACADC8A}"/>
              </a:ext>
            </a:extLst>
          </p:cNvPr>
          <p:cNvSpPr/>
          <p:nvPr/>
        </p:nvSpPr>
        <p:spPr>
          <a:xfrm>
            <a:off x="5710516" y="2820745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52">
            <a:extLst>
              <a:ext uri="{FF2B5EF4-FFF2-40B4-BE49-F238E27FC236}">
                <a16:creationId xmlns:a16="http://schemas.microsoft.com/office/drawing/2014/main" id="{69A425CB-56EB-4AEA-80EF-EDA10FB88C3C}"/>
              </a:ext>
            </a:extLst>
          </p:cNvPr>
          <p:cNvSpPr/>
          <p:nvPr/>
        </p:nvSpPr>
        <p:spPr>
          <a:xfrm>
            <a:off x="5414682" y="3663429"/>
            <a:ext cx="161366" cy="2362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52">
            <a:extLst>
              <a:ext uri="{FF2B5EF4-FFF2-40B4-BE49-F238E27FC236}">
                <a16:creationId xmlns:a16="http://schemas.microsoft.com/office/drawing/2014/main" id="{31D5BF55-810A-450E-A0C0-7DA266CFDE29}"/>
              </a:ext>
            </a:extLst>
          </p:cNvPr>
          <p:cNvSpPr/>
          <p:nvPr/>
        </p:nvSpPr>
        <p:spPr>
          <a:xfrm>
            <a:off x="5558118" y="3519994"/>
            <a:ext cx="161365" cy="227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52">
            <a:extLst>
              <a:ext uri="{FF2B5EF4-FFF2-40B4-BE49-F238E27FC236}">
                <a16:creationId xmlns:a16="http://schemas.microsoft.com/office/drawing/2014/main" id="{ECA66D55-E486-404C-969E-5E8636132CB2}"/>
              </a:ext>
            </a:extLst>
          </p:cNvPr>
          <p:cNvSpPr/>
          <p:nvPr/>
        </p:nvSpPr>
        <p:spPr>
          <a:xfrm>
            <a:off x="6248399" y="2811780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2">
            <a:extLst>
              <a:ext uri="{FF2B5EF4-FFF2-40B4-BE49-F238E27FC236}">
                <a16:creationId xmlns:a16="http://schemas.microsoft.com/office/drawing/2014/main" id="{24DFB5D1-B068-4665-82BE-23392522EC7F}"/>
              </a:ext>
            </a:extLst>
          </p:cNvPr>
          <p:cNvSpPr/>
          <p:nvPr/>
        </p:nvSpPr>
        <p:spPr>
          <a:xfrm>
            <a:off x="5889811" y="3627569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BE36ABB-D8C8-4D72-A8DD-452EF1277463}"/>
              </a:ext>
            </a:extLst>
          </p:cNvPr>
          <p:cNvSpPr/>
          <p:nvPr/>
        </p:nvSpPr>
        <p:spPr>
          <a:xfrm>
            <a:off x="6795247" y="2820745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B4FEFD3C-C66B-4926-A142-1CD42B89BFB7}"/>
              </a:ext>
            </a:extLst>
          </p:cNvPr>
          <p:cNvSpPr/>
          <p:nvPr/>
        </p:nvSpPr>
        <p:spPr>
          <a:xfrm>
            <a:off x="6436658" y="3523129"/>
            <a:ext cx="125507" cy="1972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2">
            <a:extLst>
              <a:ext uri="{FF2B5EF4-FFF2-40B4-BE49-F238E27FC236}">
                <a16:creationId xmlns:a16="http://schemas.microsoft.com/office/drawing/2014/main" id="{72B1B1D8-DBE3-4F79-8BB1-579C78B0B1F8}"/>
              </a:ext>
            </a:extLst>
          </p:cNvPr>
          <p:cNvSpPr/>
          <p:nvPr/>
        </p:nvSpPr>
        <p:spPr>
          <a:xfrm>
            <a:off x="6284258" y="3636535"/>
            <a:ext cx="161366" cy="2362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88">
            <a:extLst>
              <a:ext uri="{FF2B5EF4-FFF2-40B4-BE49-F238E27FC236}">
                <a16:creationId xmlns:a16="http://schemas.microsoft.com/office/drawing/2014/main" id="{2C9D7A69-B47A-438A-A235-EA37D2272BCC}"/>
              </a:ext>
            </a:extLst>
          </p:cNvPr>
          <p:cNvSpPr txBox="1"/>
          <p:nvPr/>
        </p:nvSpPr>
        <p:spPr>
          <a:xfrm>
            <a:off x="7864468" y="2572247"/>
            <a:ext cx="1136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the brackets out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88">
                <a:extLst>
                  <a:ext uri="{FF2B5EF4-FFF2-40B4-BE49-F238E27FC236}">
                    <a16:creationId xmlns:a16="http://schemas.microsoft.com/office/drawing/2014/main" id="{8346FDE6-6A80-4B01-A169-9B5B03B7899C}"/>
                  </a:ext>
                </a:extLst>
              </p:cNvPr>
              <p:cNvSpPr txBox="1"/>
              <p:nvPr/>
            </p:nvSpPr>
            <p:spPr>
              <a:xfrm>
                <a:off x="7532775" y="3181847"/>
                <a:ext cx="11360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88">
                <a:extLst>
                  <a:ext uri="{FF2B5EF4-FFF2-40B4-BE49-F238E27FC236}">
                    <a16:creationId xmlns:a16="http://schemas.microsoft.com/office/drawing/2014/main" id="{8346FDE6-6A80-4B01-A169-9B5B03B78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775" y="3181847"/>
                <a:ext cx="1136097" cy="461665"/>
              </a:xfrm>
              <a:prstGeom prst="rect">
                <a:avLst/>
              </a:prstGeom>
              <a:blipFill>
                <a:blip r:embed="rId13"/>
                <a:stretch>
                  <a:fillRect t="-1316" r="-107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88">
            <a:extLst>
              <a:ext uri="{FF2B5EF4-FFF2-40B4-BE49-F238E27FC236}">
                <a16:creationId xmlns:a16="http://schemas.microsoft.com/office/drawing/2014/main" id="{58DC8891-F811-4F74-A395-144423B21EEB}"/>
              </a:ext>
            </a:extLst>
          </p:cNvPr>
          <p:cNvSpPr txBox="1"/>
          <p:nvPr/>
        </p:nvSpPr>
        <p:spPr>
          <a:xfrm>
            <a:off x="7575176" y="3809376"/>
            <a:ext cx="141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Separate into real and imaginary parts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88">
            <a:extLst>
              <a:ext uri="{FF2B5EF4-FFF2-40B4-BE49-F238E27FC236}">
                <a16:creationId xmlns:a16="http://schemas.microsoft.com/office/drawing/2014/main" id="{BF254616-8595-4460-BAB7-EC70675911F4}"/>
              </a:ext>
            </a:extLst>
          </p:cNvPr>
          <p:cNvSpPr txBox="1"/>
          <p:nvPr/>
        </p:nvSpPr>
        <p:spPr>
          <a:xfrm>
            <a:off x="7628964" y="4472764"/>
            <a:ext cx="1515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real and imaginary parts using the series we showed earlier!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Rectangle 52">
            <a:extLst>
              <a:ext uri="{FF2B5EF4-FFF2-40B4-BE49-F238E27FC236}">
                <a16:creationId xmlns:a16="http://schemas.microsoft.com/office/drawing/2014/main" id="{DA5DBB4C-FF39-4A5D-9181-F61B2516220C}"/>
              </a:ext>
            </a:extLst>
          </p:cNvPr>
          <p:cNvSpPr/>
          <p:nvPr/>
        </p:nvSpPr>
        <p:spPr>
          <a:xfrm>
            <a:off x="4457499" y="3625973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52">
            <a:extLst>
              <a:ext uri="{FF2B5EF4-FFF2-40B4-BE49-F238E27FC236}">
                <a16:creationId xmlns:a16="http://schemas.microsoft.com/office/drawing/2014/main" id="{6235865D-5EC3-401B-B424-9251CB544622}"/>
              </a:ext>
            </a:extLst>
          </p:cNvPr>
          <p:cNvSpPr/>
          <p:nvPr/>
        </p:nvSpPr>
        <p:spPr>
          <a:xfrm>
            <a:off x="5015621" y="3506768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52">
            <a:extLst>
              <a:ext uri="{FF2B5EF4-FFF2-40B4-BE49-F238E27FC236}">
                <a16:creationId xmlns:a16="http://schemas.microsoft.com/office/drawing/2014/main" id="{04189D39-0D74-4772-A961-94031431A37B}"/>
              </a:ext>
            </a:extLst>
          </p:cNvPr>
          <p:cNvSpPr/>
          <p:nvPr/>
        </p:nvSpPr>
        <p:spPr>
          <a:xfrm>
            <a:off x="5874191" y="3514311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52">
            <a:extLst>
              <a:ext uri="{FF2B5EF4-FFF2-40B4-BE49-F238E27FC236}">
                <a16:creationId xmlns:a16="http://schemas.microsoft.com/office/drawing/2014/main" id="{3A7CB57B-EBFD-462D-9919-A56105C504AA}"/>
              </a:ext>
            </a:extLst>
          </p:cNvPr>
          <p:cNvSpPr/>
          <p:nvPr/>
        </p:nvSpPr>
        <p:spPr>
          <a:xfrm>
            <a:off x="4800021" y="3633517"/>
            <a:ext cx="197225" cy="2272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52">
            <a:extLst>
              <a:ext uri="{FF2B5EF4-FFF2-40B4-BE49-F238E27FC236}">
                <a16:creationId xmlns:a16="http://schemas.microsoft.com/office/drawing/2014/main" id="{1FD4218B-DA9B-4098-925F-669F6E675631}"/>
              </a:ext>
            </a:extLst>
          </p:cNvPr>
          <p:cNvSpPr/>
          <p:nvPr/>
        </p:nvSpPr>
        <p:spPr>
          <a:xfrm>
            <a:off x="5448679" y="3514313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52">
            <a:extLst>
              <a:ext uri="{FF2B5EF4-FFF2-40B4-BE49-F238E27FC236}">
                <a16:creationId xmlns:a16="http://schemas.microsoft.com/office/drawing/2014/main" id="{F4114E0B-45F4-452A-A9D7-F797E53C391F}"/>
              </a:ext>
            </a:extLst>
          </p:cNvPr>
          <p:cNvSpPr/>
          <p:nvPr/>
        </p:nvSpPr>
        <p:spPr>
          <a:xfrm>
            <a:off x="6307248" y="3512804"/>
            <a:ext cx="416192" cy="4586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52">
            <a:extLst>
              <a:ext uri="{FF2B5EF4-FFF2-40B4-BE49-F238E27FC236}">
                <a16:creationId xmlns:a16="http://schemas.microsoft.com/office/drawing/2014/main" id="{3DCF354D-81B1-4290-9097-22E6805EDA11}"/>
              </a:ext>
            </a:extLst>
          </p:cNvPr>
          <p:cNvSpPr/>
          <p:nvPr/>
        </p:nvSpPr>
        <p:spPr>
          <a:xfrm>
            <a:off x="4581525" y="4276726"/>
            <a:ext cx="1194586" cy="4682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52">
            <a:extLst>
              <a:ext uri="{FF2B5EF4-FFF2-40B4-BE49-F238E27FC236}">
                <a16:creationId xmlns:a16="http://schemas.microsoft.com/office/drawing/2014/main" id="{304175A3-4625-4E79-85E1-025E08FD6587}"/>
              </a:ext>
            </a:extLst>
          </p:cNvPr>
          <p:cNvSpPr/>
          <p:nvPr/>
        </p:nvSpPr>
        <p:spPr>
          <a:xfrm>
            <a:off x="6155083" y="4262437"/>
            <a:ext cx="1202980" cy="4729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52">
            <a:extLst>
              <a:ext uri="{FF2B5EF4-FFF2-40B4-BE49-F238E27FC236}">
                <a16:creationId xmlns:a16="http://schemas.microsoft.com/office/drawing/2014/main" id="{7DC1D021-D69C-4980-A0C7-AA972101872A}"/>
              </a:ext>
            </a:extLst>
          </p:cNvPr>
          <p:cNvSpPr/>
          <p:nvPr/>
        </p:nvSpPr>
        <p:spPr>
          <a:xfrm>
            <a:off x="4526734" y="5106154"/>
            <a:ext cx="461726" cy="2263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52">
            <a:extLst>
              <a:ext uri="{FF2B5EF4-FFF2-40B4-BE49-F238E27FC236}">
                <a16:creationId xmlns:a16="http://schemas.microsoft.com/office/drawing/2014/main" id="{F8889555-EA3F-4E9B-A481-459A55AAC253}"/>
              </a:ext>
            </a:extLst>
          </p:cNvPr>
          <p:cNvSpPr/>
          <p:nvPr/>
        </p:nvSpPr>
        <p:spPr>
          <a:xfrm>
            <a:off x="0" y="469331"/>
            <a:ext cx="1720158" cy="458650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id="{F50B5F21-57B7-46FA-BA4A-1A07A2729F87}"/>
              </a:ext>
            </a:extLst>
          </p:cNvPr>
          <p:cNvSpPr/>
          <p:nvPr/>
        </p:nvSpPr>
        <p:spPr>
          <a:xfrm>
            <a:off x="0" y="929549"/>
            <a:ext cx="1801640" cy="458650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52">
            <a:extLst>
              <a:ext uri="{FF2B5EF4-FFF2-40B4-BE49-F238E27FC236}">
                <a16:creationId xmlns:a16="http://schemas.microsoft.com/office/drawing/2014/main" id="{572EC8B0-1465-450A-8A6A-702B9712321F}"/>
              </a:ext>
            </a:extLst>
          </p:cNvPr>
          <p:cNvSpPr/>
          <p:nvPr/>
        </p:nvSpPr>
        <p:spPr>
          <a:xfrm>
            <a:off x="5186128" y="5104645"/>
            <a:ext cx="461726" cy="2263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9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/>
      <p:bldP spid="57" grpId="0"/>
      <p:bldP spid="58" grpId="0"/>
      <p:bldP spid="59" grpId="0"/>
      <p:bldP spid="60" grpId="0" animBg="1"/>
      <p:bldP spid="60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71" grpId="0" animBg="1"/>
      <p:bldP spid="71" grpId="1" animBg="1"/>
      <p:bldP spid="72" grpId="0" animBg="1"/>
      <p:bldP spid="72" grpId="1" animBg="1"/>
      <p:bldP spid="77" grpId="0" animBg="1"/>
      <p:bldP spid="77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2C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 43-44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BC3EB11-D6C4-4167-8CA7-0B53DD68277A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Q3-5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Q8-10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57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In the regular Maths course, you have seen that functions such as: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and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Can be expressed as a series sum,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within certain limits.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  <a:blipFill>
                <a:blip r:embed="rId2"/>
                <a:stretch>
                  <a:fillRect t="-808" r="-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448780"/>
                <a:ext cx="1898725" cy="461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448780"/>
                <a:ext cx="1898725" cy="4619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7904" y="2852936"/>
                <a:ext cx="372589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𝑛𝑥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852936"/>
                <a:ext cx="3725892" cy="502702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3501008"/>
                <a:ext cx="4007314" cy="699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01008"/>
                <a:ext cx="4007314" cy="6991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07904" y="4401108"/>
                <a:ext cx="228306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401108"/>
                <a:ext cx="2283061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760132" y="1520788"/>
            <a:ext cx="1044116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472100" y="1844824"/>
            <a:ext cx="468052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68244" y="1340768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 = 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40152" y="1808820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= x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3908" y="2168860"/>
            <a:ext cx="491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the general form of the binomial expansion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7560332" y="3140968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812360" y="3248980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 = x</a:t>
            </a:r>
          </a:p>
        </p:txBody>
      </p:sp>
      <p:sp>
        <p:nvSpPr>
          <p:cNvPr id="23" name="Arc 22"/>
          <p:cNvSpPr/>
          <p:nvPr/>
        </p:nvSpPr>
        <p:spPr>
          <a:xfrm>
            <a:off x="7560332" y="3933056"/>
            <a:ext cx="288032" cy="756084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812360" y="4149080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0" y="5013176"/>
                <a:ext cx="9144000" cy="1492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series can be used to calculate an approximate value for the original expression, for particular values of </a:t>
                </a:r>
                <a14:m>
                  <m:oMath xmlns:m="http://schemas.openxmlformats.org/officeDocument/2006/math">
                    <m:r>
                      <a:rPr lang="en-GB" sz="13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/>
                  <a:buChar char="à"/>
                </a:pPr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the sequence to converge, </a:t>
                </a:r>
                <a14:m>
                  <m:oMath xmlns:m="http://schemas.openxmlformats.org/officeDocument/2006/math">
                    <m:r>
                      <a:rPr lang="en-GB" sz="13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needs to be between -1 and 1. If not, the terms which are squared/cubed will increase exponentially and cause the sequence to diverge</a:t>
                </a:r>
              </a:p>
              <a:p>
                <a:pPr marL="171450" indent="-171450" algn="ctr">
                  <a:buFont typeface="Wingdings"/>
                  <a:buChar char="à"/>
                </a:pPr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171450" indent="-171450" algn="ctr">
                  <a:buFont typeface="Wingdings"/>
                  <a:buChar char="à"/>
                </a:pPr>
                <a:r>
                  <a:rPr lang="en-GB" sz="13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If we want a more accurate approximation, we can just calculate more terms in the series and include these as well!</a:t>
                </a:r>
                <a:endParaRPr lang="en-GB" sz="13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13176"/>
                <a:ext cx="9144000" cy="1492716"/>
              </a:xfrm>
              <a:prstGeom prst="rect">
                <a:avLst/>
              </a:prstGeom>
              <a:blipFill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EE5CA8-6A47-42FD-903D-D3E8B3ED62B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E96D1EDA-2CC6-4990-ABA6-9A0D42F4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09264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express many functions of x as an infinite series in ascending powers of x, by using </a:t>
                </a:r>
                <a:r>
                  <a:rPr lang="en-GB" sz="1400" b="1" dirty="0" err="1">
                    <a:latin typeface="Comic Sans MS" panose="030F0702030302020204" pitchFamily="66" charset="0"/>
                  </a:rPr>
                  <a:t>Maclaurin’s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expansion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In the regular Maths course, you have seen that functions such as: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and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Can be expressed as a series sum,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within certain limits.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3" y="1628800"/>
                <a:ext cx="3132349" cy="4525963"/>
              </a:xfrm>
              <a:blipFill>
                <a:blip r:embed="rId2"/>
                <a:stretch>
                  <a:fillRect t="-808" r="-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08004" y="1520788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1520788"/>
                <a:ext cx="119346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07904" y="2852936"/>
                <a:ext cx="32263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852936"/>
                <a:ext cx="3226396" cy="444032"/>
              </a:xfrm>
              <a:prstGeom prst="rect">
                <a:avLst/>
              </a:prstGeom>
              <a:blipFill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7904" y="3501008"/>
                <a:ext cx="437190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01008"/>
                <a:ext cx="4371901" cy="450701"/>
              </a:xfrm>
              <a:prstGeom prst="rect">
                <a:avLst/>
              </a:prstGeom>
              <a:blipFill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63888" y="4113076"/>
                <a:ext cx="18214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1+2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113076"/>
                <a:ext cx="1821461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5760132" y="1520788"/>
            <a:ext cx="1044116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472100" y="1844824"/>
            <a:ext cx="468052" cy="14401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32240" y="134076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 = -1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152" y="180882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= -2x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43908" y="2168860"/>
            <a:ext cx="491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Start by considering the general form of the binomial expansion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7884368" y="3104964"/>
            <a:ext cx="324036" cy="648072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8136396" y="3104964"/>
            <a:ext cx="89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 = -1 and 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= -2x</a:t>
            </a:r>
          </a:p>
        </p:txBody>
      </p:sp>
      <p:sp>
        <p:nvSpPr>
          <p:cNvPr id="23" name="Arc 22"/>
          <p:cNvSpPr/>
          <p:nvPr/>
        </p:nvSpPr>
        <p:spPr>
          <a:xfrm>
            <a:off x="7884368" y="3753036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136396" y="3897052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43608" y="4581128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 this series to converge, we need to look at the term which is raised to a power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Again, the value of this expression must be between -1 and 1 for it to converge. As the term itself is ‘-2x’…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5481228"/>
                <a:ext cx="13626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481228"/>
                <a:ext cx="13626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23928" y="5841268"/>
                <a:ext cx="122802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841268"/>
                <a:ext cx="122802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3928" y="6129300"/>
                <a:ext cx="115858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129300"/>
                <a:ext cx="1158587" cy="49564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CE969C-5469-4C2F-8867-29AB1D9F52F8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AF97FB0E-42B8-49A1-8B46-A9CB40B39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4">
                <a:extLst>
                  <a:ext uri="{FF2B5EF4-FFF2-40B4-BE49-F238E27FC236}">
                    <a16:creationId xmlns:a16="http://schemas.microsoft.com/office/drawing/2014/main" id="{92F6709D-563D-4340-866D-CE1C25CFD6EB}"/>
                  </a:ext>
                </a:extLst>
              </p:cNvPr>
              <p:cNvSpPr txBox="1"/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4">
                <a:extLst>
                  <a:ext uri="{FF2B5EF4-FFF2-40B4-BE49-F238E27FC236}">
                    <a16:creationId xmlns:a16="http://schemas.microsoft.com/office/drawing/2014/main" id="{92F6709D-563D-4340-866D-CE1C25CFD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446" y="3289955"/>
                <a:ext cx="840037" cy="367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6">
                <a:extLst>
                  <a:ext uri="{FF2B5EF4-FFF2-40B4-BE49-F238E27FC236}">
                    <a16:creationId xmlns:a16="http://schemas.microsoft.com/office/drawing/2014/main" id="{CC26D9AE-1704-466E-8305-9D94B22F6BE9}"/>
                  </a:ext>
                </a:extLst>
              </p:cNvPr>
              <p:cNvSpPr txBox="1"/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6">
                <a:extLst>
                  <a:ext uri="{FF2B5EF4-FFF2-40B4-BE49-F238E27FC236}">
                    <a16:creationId xmlns:a16="http://schemas.microsoft.com/office/drawing/2014/main" id="{CC26D9AE-1704-466E-8305-9D94B22F6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467" y="3314084"/>
                <a:ext cx="119346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79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/>
      <p:bldP spid="12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More functions can be expressed this way, as series sums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is an extremely valuable tool as it allows us to calculate functions to any degree of accuracy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also essentially the process a calculator goes through when calculating such values!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E86B480-F7B4-471C-9AC1-A2582ADB348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65E35D-F9BD-49FD-8D35-BB029854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80804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4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9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2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1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5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51920" y="4833156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3929922" cy="27911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8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87924" y="526520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265204"/>
                <a:ext cx="720080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30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707907" y="5013176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959935" y="49771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48" name="Arc 47"/>
          <p:cNvSpPr/>
          <p:nvPr/>
        </p:nvSpPr>
        <p:spPr>
          <a:xfrm>
            <a:off x="4463988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4716016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7491883" y="555323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23928" y="4797152"/>
            <a:ext cx="381642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959932" y="1664804"/>
            <a:ext cx="381642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10FE7C5-A7DD-4D8E-8004-EEA8212938D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CD84B4D0-E743-466F-8EAF-8EC75B98F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70576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20" grpId="0" animBg="1"/>
      <p:bldP spid="20" grpId="1" animBg="1"/>
      <p:bldP spid="52" grpId="0" animBg="1"/>
      <p:bldP spid="5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848364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100392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87816" y="555323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All the terms with x in will be cancelled out!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283968" y="4833156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9992" y="4833156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833156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40052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833156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616116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4833156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2818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833156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768244" y="4833156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4833156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684076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463988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716016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3923928" y="4797152"/>
            <a:ext cx="399644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59932" y="2168860"/>
            <a:ext cx="399644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4539F61-28E8-4E04-B5FB-2856E7857EC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F7199AA0-E8E2-4552-A496-30B9D278B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CC0517A2-1BC2-486D-B88B-305DB5CC17FC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CC0517A2-1BC2-486D-B88B-305DB5CC1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49">
                <a:extLst>
                  <a:ext uri="{FF2B5EF4-FFF2-40B4-BE49-F238E27FC236}">
                    <a16:creationId xmlns:a16="http://schemas.microsoft.com/office/drawing/2014/main" id="{2268DD34-EAD4-4FC9-BB96-50679371DBC5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49">
                <a:extLst>
                  <a:ext uri="{FF2B5EF4-FFF2-40B4-BE49-F238E27FC236}">
                    <a16:creationId xmlns:a16="http://schemas.microsoft.com/office/drawing/2014/main" id="{2268DD34-EAD4-4FC9-BB96-50679371D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0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7" grpId="0"/>
      <p:bldP spid="68" grpId="0" animBg="1"/>
      <p:bldP spid="68" grpId="1" animBg="1"/>
      <p:bldP spid="69" grpId="0" animBg="1"/>
      <p:bldP spid="6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8861" r="-1266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8861" r="-2532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8100392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385530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572000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824028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923928" y="4797152"/>
            <a:ext cx="424847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59932" y="2708920"/>
            <a:ext cx="417646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608004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833156"/>
                <a:ext cx="648072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84068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4833156"/>
                <a:ext cx="720080" cy="276999"/>
              </a:xfrm>
              <a:prstGeom prst="rect">
                <a:avLst/>
              </a:prstGeom>
              <a:blipFill>
                <a:blip r:embed="rId33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814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833156"/>
                <a:ext cx="720080" cy="276999"/>
              </a:xfrm>
              <a:prstGeom prst="rect">
                <a:avLst/>
              </a:prstGeom>
              <a:blipFill>
                <a:blip r:embed="rId3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16216" y="4833156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4833156"/>
                <a:ext cx="1728192" cy="276999"/>
              </a:xfrm>
              <a:prstGeom prst="rect">
                <a:avLst/>
              </a:prstGeom>
              <a:blipFill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4572000" y="58772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824028" y="58772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8B9B0EE3-176A-446E-80FE-08BEE601AE0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Title 1">
            <a:extLst>
              <a:ext uri="{FF2B5EF4-FFF2-40B4-BE49-F238E27FC236}">
                <a16:creationId xmlns:a16="http://schemas.microsoft.com/office/drawing/2014/main" id="{D31F6632-764E-47E9-B0C1-61028478E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6">
                <a:extLst>
                  <a:ext uri="{FF2B5EF4-FFF2-40B4-BE49-F238E27FC236}">
                    <a16:creationId xmlns:a16="http://schemas.microsoft.com/office/drawing/2014/main" id="{356F2BA4-165C-49F5-9ACC-7C0F2EBA1B0C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6">
                <a:extLst>
                  <a:ext uri="{FF2B5EF4-FFF2-40B4-BE49-F238E27FC236}">
                    <a16:creationId xmlns:a16="http://schemas.microsoft.com/office/drawing/2014/main" id="{356F2BA4-165C-49F5-9ACC-7C0F2EBA1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66">
                <a:extLst>
                  <a:ext uri="{FF2B5EF4-FFF2-40B4-BE49-F238E27FC236}">
                    <a16:creationId xmlns:a16="http://schemas.microsoft.com/office/drawing/2014/main" id="{6F596580-F804-429A-A53F-5A836EB77CE9}"/>
                  </a:ext>
                </a:extLst>
              </p:cNvPr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66">
                <a:extLst>
                  <a:ext uri="{FF2B5EF4-FFF2-40B4-BE49-F238E27FC236}">
                    <a16:creationId xmlns:a16="http://schemas.microsoft.com/office/drawing/2014/main" id="{6F596580-F804-429A-A53F-5A836EB77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49">
                <a:extLst>
                  <a:ext uri="{FF2B5EF4-FFF2-40B4-BE49-F238E27FC236}">
                    <a16:creationId xmlns:a16="http://schemas.microsoft.com/office/drawing/2014/main" id="{F4A768B4-0F89-48A9-81A4-F96B2F3EF5B6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49">
                <a:extLst>
                  <a:ext uri="{FF2B5EF4-FFF2-40B4-BE49-F238E27FC236}">
                    <a16:creationId xmlns:a16="http://schemas.microsoft.com/office/drawing/2014/main" id="{F4A768B4-0F89-48A9-81A4-F96B2F3EF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455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9" grpId="0"/>
      <p:bldP spid="60" grpId="0"/>
      <p:bldP spid="61" grpId="0"/>
      <p:bldP spid="62" grpId="0" animBg="1"/>
      <p:bldP spid="63" grpId="0"/>
      <p:bldP spid="68" grpId="0" animBg="1"/>
      <p:bldP spid="68" grpId="1" animBg="1"/>
      <p:bldP spid="69" grpId="0" animBg="1"/>
      <p:bldP spid="69" grpId="1" animBg="1"/>
      <p:bldP spid="64" grpId="0"/>
      <p:bldP spid="65" grpId="0"/>
      <p:bldP spid="66" grpId="0"/>
      <p:bldP spid="70" grpId="0"/>
      <p:bldP spid="71" grpId="0"/>
      <p:bldP spid="72" grpId="0"/>
      <p:bldP spid="73" grpId="0"/>
      <p:bldP spid="74" grpId="0" animBg="1"/>
      <p:bldP spid="75" grpId="0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3" y="1628800"/>
            <a:ext cx="313234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express many functions of x as an infinite series in ascending powers of x, by using </a:t>
            </a:r>
            <a:r>
              <a:rPr lang="en-GB" sz="1400" b="1" dirty="0" err="1">
                <a:latin typeface="Comic Sans MS" panose="030F0702030302020204" pitchFamily="66" charset="0"/>
              </a:rPr>
              <a:t>Maclaurin’s</a:t>
            </a:r>
            <a:r>
              <a:rPr lang="en-GB" sz="1400" b="1" dirty="0">
                <a:latin typeface="Comic Sans MS" panose="030F0702030302020204" pitchFamily="66" charset="0"/>
              </a:rPr>
              <a:t> expansion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Given that f(x) = e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 can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And that it is valid to differentiate an infinite series term by term, show that: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Effectively, we need to find the values of the ‘a’ terms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56992"/>
                <a:ext cx="295715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+.. . 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700808"/>
                <a:ext cx="3929922" cy="2791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204864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204864"/>
                <a:ext cx="39604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2204864"/>
                <a:ext cx="612068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2204864"/>
                <a:ext cx="720080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6116" y="2204864"/>
                <a:ext cx="72008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204864"/>
                <a:ext cx="720080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2204864"/>
                <a:ext cx="126014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9" y="1700808"/>
                <a:ext cx="468052" cy="276999"/>
              </a:xfrm>
              <a:prstGeom prst="rect">
                <a:avLst/>
              </a:prstGeom>
              <a:blipFill>
                <a:blip r:embed="rId11"/>
                <a:stretch>
                  <a:fillRect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204864"/>
                <a:ext cx="468052" cy="276999"/>
              </a:xfrm>
              <a:prstGeom prst="rect">
                <a:avLst/>
              </a:prstGeom>
              <a:blipFill>
                <a:blip r:embed="rId12"/>
                <a:stretch>
                  <a:fillRect l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2744924"/>
                <a:ext cx="468052" cy="276999"/>
              </a:xfrm>
              <a:prstGeom prst="rect">
                <a:avLst/>
              </a:prstGeom>
              <a:blipFill>
                <a:blip r:embed="rId13"/>
                <a:stretch>
                  <a:fillRect l="-8861" r="-1266" b="-41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744924"/>
                <a:ext cx="64807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44924"/>
                <a:ext cx="468052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2744924"/>
                <a:ext cx="648072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744924"/>
                <a:ext cx="720080" cy="276999"/>
              </a:xfrm>
              <a:prstGeom prst="rect">
                <a:avLst/>
              </a:prstGeom>
              <a:blipFill>
                <a:blip r:embed="rId17"/>
                <a:stretch>
                  <a:fillRect r="-4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44924"/>
                <a:ext cx="720080" cy="276999"/>
              </a:xfrm>
              <a:prstGeom prst="rect">
                <a:avLst/>
              </a:prstGeom>
              <a:blipFill>
                <a:blip r:embed="rId18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744924"/>
                <a:ext cx="1728192" cy="276999"/>
              </a:xfrm>
              <a:prstGeom prst="rect">
                <a:avLst/>
              </a:prstGeom>
              <a:blipFill>
                <a:blip r:embed="rId1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3248980"/>
                <a:ext cx="468052" cy="276999"/>
              </a:xfrm>
              <a:prstGeom prst="rect">
                <a:avLst/>
              </a:prstGeom>
              <a:blipFill>
                <a:blip r:embed="rId20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248980"/>
                <a:ext cx="648072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248980"/>
                <a:ext cx="4680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3248980"/>
                <a:ext cx="720080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248980"/>
                <a:ext cx="720080" cy="276999"/>
              </a:xfrm>
              <a:prstGeom prst="rect">
                <a:avLst/>
              </a:prstGeom>
              <a:blipFill>
                <a:blip r:embed="rId2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48980"/>
                <a:ext cx="2160240" cy="276999"/>
              </a:xfrm>
              <a:prstGeom prst="rect">
                <a:avLst/>
              </a:prstGeom>
              <a:blipFill>
                <a:blip r:embed="rId2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776356" y="184482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919864" y="1772816"/>
            <a:ext cx="1332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(non-x terms will disappear)</a:t>
            </a:r>
          </a:p>
        </p:txBody>
      </p:sp>
      <p:sp>
        <p:nvSpPr>
          <p:cNvPr id="35" name="Arc 34"/>
          <p:cNvSpPr/>
          <p:nvPr/>
        </p:nvSpPr>
        <p:spPr>
          <a:xfrm>
            <a:off x="8028384" y="2420888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992380" y="2924944"/>
            <a:ext cx="288032" cy="50405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08404" y="242088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208404" y="2924944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again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27884" y="3789040"/>
            <a:ext cx="5436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start finding some of the ‘a’ terms by substituting x = 0 into each differential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𝒙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4833156"/>
                <a:ext cx="468052" cy="276999"/>
              </a:xfrm>
              <a:prstGeom prst="rect">
                <a:avLst/>
              </a:prstGeom>
              <a:blipFill>
                <a:blip r:embed="rId26"/>
                <a:stretch>
                  <a:fillRect l="-12658" r="-5063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𝒇</m:t>
                      </m:r>
                      <m:r>
                        <a:rPr lang="en-GB" sz="1200" b="1" i="1" smtClean="0">
                          <a:latin typeface="Cambria Math"/>
                        </a:rPr>
                        <m:t>′′′(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  <m:r>
                        <a:rPr lang="en-GB" sz="12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265204"/>
                <a:ext cx="468052" cy="276999"/>
              </a:xfrm>
              <a:prstGeom prst="rect">
                <a:avLst/>
              </a:prstGeom>
              <a:blipFill>
                <a:blip r:embed="rId27"/>
                <a:stretch>
                  <a:fillRect l="-12658" r="-6329" b="-638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8100392" y="49771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8385530" y="4941168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x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01208"/>
                <a:ext cx="648072" cy="276999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301208"/>
                <a:ext cx="396044" cy="27699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5697252"/>
                <a:ext cx="792088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572000" y="5445224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824028" y="5517232"/>
            <a:ext cx="7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923928" y="4797152"/>
            <a:ext cx="406845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923928" y="3176972"/>
            <a:ext cx="406845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57292"/>
                <a:ext cx="792088" cy="45397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4572000" y="5877272"/>
            <a:ext cx="288032" cy="43204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4824028" y="5877272"/>
            <a:ext cx="755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648072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833156"/>
                <a:ext cx="468052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608004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833156"/>
                <a:ext cx="720080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220072" y="4833156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833156"/>
                <a:ext cx="720080" cy="276999"/>
              </a:xfrm>
              <a:prstGeom prst="rect">
                <a:avLst/>
              </a:prstGeom>
              <a:blipFill>
                <a:blip r:embed="rId34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868144" y="4833156"/>
                <a:ext cx="21602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…+</m:t>
                      </m:r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833156"/>
                <a:ext cx="2160240" cy="276999"/>
              </a:xfrm>
              <a:prstGeom prst="rect">
                <a:avLst/>
              </a:prstGeom>
              <a:blipFill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162471" y="5809211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809211"/>
                <a:ext cx="684076" cy="45397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DE64D37-013C-4121-B26B-27F6486B617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Title 1">
            <a:extLst>
              <a:ext uri="{FF2B5EF4-FFF2-40B4-BE49-F238E27FC236}">
                <a16:creationId xmlns:a16="http://schemas.microsoft.com/office/drawing/2014/main" id="{09DF8C7A-FE27-4A5A-ADE4-58DEA949B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FA7CCC73-55D3-4A0F-8251-252AD55B9313}"/>
                  </a:ext>
                </a:extLst>
              </p:cNvPr>
              <p:cNvSpPr txBox="1"/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">
                <a:extLst>
                  <a:ext uri="{FF2B5EF4-FFF2-40B4-BE49-F238E27FC236}">
                    <a16:creationId xmlns:a16="http://schemas.microsoft.com/office/drawing/2014/main" id="{FA7CCC73-55D3-4A0F-8251-252AD55B9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375955"/>
                <a:ext cx="2367186" cy="462884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75">
                <a:extLst>
                  <a:ext uri="{FF2B5EF4-FFF2-40B4-BE49-F238E27FC236}">
                    <a16:creationId xmlns:a16="http://schemas.microsoft.com/office/drawing/2014/main" id="{A2EE58F0-810B-4466-B20F-B47B88CC1D95}"/>
                  </a:ext>
                </a:extLst>
              </p:cNvPr>
              <p:cNvSpPr txBox="1"/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75">
                <a:extLst>
                  <a:ext uri="{FF2B5EF4-FFF2-40B4-BE49-F238E27FC236}">
                    <a16:creationId xmlns:a16="http://schemas.microsoft.com/office/drawing/2014/main" id="{A2EE58F0-810B-4466-B20F-B47B88CC1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00333"/>
                <a:ext cx="684076" cy="45397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66">
                <a:extLst>
                  <a:ext uri="{FF2B5EF4-FFF2-40B4-BE49-F238E27FC236}">
                    <a16:creationId xmlns:a16="http://schemas.microsoft.com/office/drawing/2014/main" id="{E5A087EA-A67D-4C1D-B1B6-23E08A711CFD}"/>
                  </a:ext>
                </a:extLst>
              </p:cNvPr>
              <p:cNvSpPr txBox="1"/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66">
                <a:extLst>
                  <a:ext uri="{FF2B5EF4-FFF2-40B4-BE49-F238E27FC236}">
                    <a16:creationId xmlns:a16="http://schemas.microsoft.com/office/drawing/2014/main" id="{E5A087EA-A67D-4C1D-B1B6-23E08A711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471" y="5520685"/>
                <a:ext cx="684076" cy="276999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49">
                <a:extLst>
                  <a:ext uri="{FF2B5EF4-FFF2-40B4-BE49-F238E27FC236}">
                    <a16:creationId xmlns:a16="http://schemas.microsoft.com/office/drawing/2014/main" id="{A92169DE-BE78-46E5-84FE-376B734082BC}"/>
                  </a:ext>
                </a:extLst>
              </p:cNvPr>
              <p:cNvSpPr txBox="1"/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49">
                <a:extLst>
                  <a:ext uri="{FF2B5EF4-FFF2-40B4-BE49-F238E27FC236}">
                    <a16:creationId xmlns:a16="http://schemas.microsoft.com/office/drawing/2014/main" id="{A92169DE-BE78-46E5-84FE-376B73408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66" y="5529562"/>
                <a:ext cx="684076" cy="276999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420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47" grpId="0"/>
      <p:bldP spid="59" grpId="0"/>
      <p:bldP spid="60" grpId="0"/>
      <p:bldP spid="61" grpId="0"/>
      <p:bldP spid="62" grpId="0" animBg="1"/>
      <p:bldP spid="63" grpId="0"/>
      <p:bldP spid="68" grpId="0" animBg="1"/>
      <p:bldP spid="68" grpId="1" animBg="1"/>
      <p:bldP spid="69" grpId="0" animBg="1"/>
      <p:bldP spid="69" grpId="1" animBg="1"/>
      <p:bldP spid="73" grpId="0"/>
      <p:bldP spid="74" grpId="0" animBg="1"/>
      <p:bldP spid="75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5091</Words>
  <Application>Microsoft Office PowerPoint</Application>
  <PresentationFormat>On-screen Show (4:3)</PresentationFormat>
  <Paragraphs>784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4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181</cp:revision>
  <dcterms:created xsi:type="dcterms:W3CDTF">2017-08-14T15:35:38Z</dcterms:created>
  <dcterms:modified xsi:type="dcterms:W3CDTF">2021-06-22T03:57:24Z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2021-06-22T03:57:17.3552002Z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8e806a21-2ff8-466e-968f-dc8ca6648ae8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