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84" r:id="rId3"/>
    <p:sldId id="285" r:id="rId4"/>
    <p:sldId id="286" r:id="rId5"/>
    <p:sldId id="287" r:id="rId6"/>
    <p:sldId id="288" r:id="rId7"/>
    <p:sldId id="289" r:id="rId8"/>
    <p:sldId id="61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1" d="100"/>
          <a:sy n="41" d="100"/>
        </p:scale>
        <p:origin x="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8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8.png"/><Relationship Id="rId7" Type="http://schemas.openxmlformats.org/officeDocument/2006/relationships/image" Target="../media/image177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7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9.png"/><Relationship Id="rId11" Type="http://schemas.openxmlformats.org/officeDocument/2006/relationships/image" Target="../media/image43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9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11385" y="1480457"/>
                <a:ext cx="3155063" cy="4894217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  <a:r>
                  <a:rPr lang="en-US" sz="1800" dirty="0">
                    <a:latin typeface="Comic Sans MS" panose="030F0702030302020204" pitchFamily="66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𝑩𝑨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 matrix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mic Sans MS" panose="030F0702030302020204" pitchFamily="66" charset="0"/>
                  </a:rPr>
                  <a:t>	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11385" y="1480457"/>
                <a:ext cx="3155063" cy="4894217"/>
              </a:xfrm>
              <a:blipFill>
                <a:blip r:embed="rId2"/>
                <a:stretch>
                  <a:fillRect l="-2008" t="-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8129700-0928-462D-8787-6CC40F0111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83384" y="1444599"/>
                <a:ext cx="3827416" cy="4894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A matrix</a:t>
                </a:r>
                <a:r>
                  <a:rPr lang="en-US" sz="18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mic Sans MS" panose="030F0702030302020204" pitchFamily="66" charset="0"/>
                  </a:rPr>
                  <a:t>Use your calculator to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8129700-0928-462D-8787-6CC40F011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4" y="1444599"/>
                <a:ext cx="3827416" cy="4894217"/>
              </a:xfrm>
              <a:prstGeom prst="rect">
                <a:avLst/>
              </a:prstGeom>
              <a:blipFill>
                <a:blip r:embed="rId3"/>
                <a:stretch>
                  <a:fillRect l="-1325" t="-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B7B0C5C-FAA7-4089-9676-A3CBE4D116BF}"/>
                  </a:ext>
                </a:extLst>
              </p:cNvPr>
              <p:cNvSpPr txBox="1"/>
              <p:nvPr/>
            </p:nvSpPr>
            <p:spPr>
              <a:xfrm>
                <a:off x="2348755" y="2653552"/>
                <a:ext cx="89351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B7B0C5C-FAA7-4089-9676-A3CBE4D11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755" y="2653552"/>
                <a:ext cx="893513" cy="554254"/>
              </a:xfrm>
              <a:prstGeom prst="rect">
                <a:avLst/>
              </a:prstGeom>
              <a:blipFill>
                <a:blip r:embed="rId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0BCD809-64F0-44A1-A9E8-FDFB78B7C649}"/>
                  </a:ext>
                </a:extLst>
              </p:cNvPr>
              <p:cNvSpPr txBox="1"/>
              <p:nvPr/>
            </p:nvSpPr>
            <p:spPr>
              <a:xfrm>
                <a:off x="3299013" y="2653553"/>
                <a:ext cx="123976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0BCD809-64F0-44A1-A9E8-FDFB78B7C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013" y="2653553"/>
                <a:ext cx="1239763" cy="559833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87865A4-2D3E-489E-94F1-B452E266A5FA}"/>
                  </a:ext>
                </a:extLst>
              </p:cNvPr>
              <p:cNvSpPr txBox="1"/>
              <p:nvPr/>
            </p:nvSpPr>
            <p:spPr>
              <a:xfrm>
                <a:off x="3747248" y="4159623"/>
                <a:ext cx="667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87865A4-2D3E-489E-94F1-B452E266A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248" y="4159623"/>
                <a:ext cx="6671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2F9921-7119-4A8F-9E72-85005455213C}"/>
                  </a:ext>
                </a:extLst>
              </p:cNvPr>
              <p:cNvSpPr txBox="1"/>
              <p:nvPr/>
            </p:nvSpPr>
            <p:spPr>
              <a:xfrm>
                <a:off x="2814918" y="5020234"/>
                <a:ext cx="174631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2F9921-7119-4A8F-9E72-850054552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918" y="5020234"/>
                <a:ext cx="1746312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772A536-41BD-4C86-A0DF-251D9FE6A75E}"/>
                  </a:ext>
                </a:extLst>
              </p:cNvPr>
              <p:cNvSpPr txBox="1"/>
              <p:nvPr/>
            </p:nvSpPr>
            <p:spPr>
              <a:xfrm>
                <a:off x="7351059" y="2680445"/>
                <a:ext cx="2165786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772A536-41BD-4C86-A0DF-251D9FE6A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059" y="2680445"/>
                <a:ext cx="2165786" cy="828688"/>
              </a:xfrm>
              <a:prstGeom prst="rect">
                <a:avLst/>
              </a:prstGeom>
              <a:blipFill>
                <a:blip r:embed="rId8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82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will be familiar with transformations from GCSE (reflection, rotation, translation and enlargements)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 transformation moves all points 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in a plane according to some rule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new points are known as the </a:t>
            </a:r>
            <a:r>
              <a:rPr lang="en-GB" sz="1400" b="1" u="sng" dirty="0">
                <a:latin typeface="Comic Sans MS" panose="030F0702030302020204" pitchFamily="66" charset="0"/>
              </a:rPr>
              <a:t>image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6561F3B-114B-4D89-A995-833FC663F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18D003F5-D1A0-43A5-B0C7-336BB7C70D08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three transformations </a:t>
            </a:r>
            <a:r>
              <a:rPr lang="en-GB" sz="1400" b="1" dirty="0">
                <a:latin typeface="Comic Sans MS" panose="030F0702030302020204" pitchFamily="66" charset="0"/>
              </a:rPr>
              <a:t>S</a:t>
            </a:r>
            <a:r>
              <a:rPr lang="en-GB" sz="1400" dirty="0">
                <a:latin typeface="Comic Sans MS" panose="030F0702030302020204" pitchFamily="66" charset="0"/>
              </a:rPr>
              <a:t>, </a:t>
            </a:r>
            <a:r>
              <a:rPr lang="en-GB" sz="1400" b="1" dirty="0">
                <a:latin typeface="Comic Sans MS" panose="030F0702030302020204" pitchFamily="66" charset="0"/>
              </a:rPr>
              <a:t>T</a:t>
            </a:r>
            <a:r>
              <a:rPr lang="en-GB" sz="1400" dirty="0">
                <a:latin typeface="Comic Sans MS" panose="030F0702030302020204" pitchFamily="66" charset="0"/>
              </a:rPr>
              <a:t> and </a:t>
            </a:r>
            <a:r>
              <a:rPr lang="en-GB" sz="1400" b="1" dirty="0">
                <a:latin typeface="Comic Sans MS" panose="030F0702030302020204" pitchFamily="66" charset="0"/>
              </a:rPr>
              <a:t>U</a:t>
            </a:r>
            <a:r>
              <a:rPr lang="en-GB" sz="1400" dirty="0">
                <a:latin typeface="Comic Sans MS" panose="030F0702030302020204" pitchFamily="66" charset="0"/>
              </a:rPr>
              <a:t> are defined below. Find the image of the point (2,3) under each of these transformations.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5000" y="3352801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352801"/>
                <a:ext cx="1624612" cy="544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1" y="3352801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3352801"/>
                <a:ext cx="1751057" cy="545021"/>
              </a:xfrm>
              <a:prstGeom prst="rect">
                <a:avLst/>
              </a:prstGeom>
              <a:blipFill>
                <a:blip r:embed="rId3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95601" y="3962401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𝑼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962401"/>
                <a:ext cx="1548051" cy="5413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4876801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876801"/>
                <a:ext cx="1624612" cy="544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52600" y="5486400"/>
                <a:ext cx="160871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486400"/>
                <a:ext cx="1608710" cy="502958"/>
              </a:xfrm>
              <a:prstGeom prst="rect">
                <a:avLst/>
              </a:prstGeom>
              <a:blipFill>
                <a:blip r:embed="rId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6096000"/>
                <a:ext cx="70577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6096000"/>
                <a:ext cx="705770" cy="501356"/>
              </a:xfrm>
              <a:prstGeom prst="rect">
                <a:avLst/>
              </a:prstGeom>
              <a:blipFill>
                <a:blip r:embed="rId6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38401" y="6172200"/>
                <a:ext cx="970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6,2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1" y="6172200"/>
                <a:ext cx="97097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3124200" y="5181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733800" y="5105401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3124200" y="58674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324601" y="1676401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1676401"/>
                <a:ext cx="1751057" cy="545021"/>
              </a:xfrm>
              <a:prstGeom prst="rect">
                <a:avLst/>
              </a:prstGeom>
              <a:blipFill>
                <a:blip r:embed="rId3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24601" y="2286001"/>
                <a:ext cx="1904047" cy="518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2+3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2286001"/>
                <a:ext cx="1904047" cy="518219"/>
              </a:xfrm>
              <a:prstGeom prst="rect">
                <a:avLst/>
              </a:prstGeom>
              <a:blipFill>
                <a:blip r:embed="rId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24600" y="2895600"/>
                <a:ext cx="70577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895600"/>
                <a:ext cx="705770" cy="501356"/>
              </a:xfrm>
              <a:prstGeom prst="rect">
                <a:avLst/>
              </a:prstGeom>
              <a:blipFill>
                <a:blip r:embed="rId9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10401" y="2971800"/>
                <a:ext cx="970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1,5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2971800"/>
                <a:ext cx="97097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924800" y="19812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610600" y="1905001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924800" y="26670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4114801"/>
                <a:ext cx="165667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𝑼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114801"/>
                <a:ext cx="1656672" cy="5441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24601" y="4724401"/>
                <a:ext cx="1706429" cy="5930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𝑼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(3)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(2)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4724401"/>
                <a:ext cx="1706429" cy="593047"/>
              </a:xfrm>
              <a:prstGeom prst="rect">
                <a:avLst/>
              </a:prstGeom>
              <a:blipFill>
                <a:blip r:embed="rId12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4601" y="5334000"/>
                <a:ext cx="85965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5334000"/>
                <a:ext cx="859659" cy="501356"/>
              </a:xfrm>
              <a:prstGeom prst="rect">
                <a:avLst/>
              </a:prstGeom>
              <a:blipFill>
                <a:blip r:embed="rId1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10400" y="5410200"/>
                <a:ext cx="11825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6,−4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410200"/>
                <a:ext cx="118256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848600" y="4419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458200" y="4343401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7848600" y="51054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657600" y="60198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458200" y="28194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82000" y="52578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Rectangle 2">
            <a:extLst>
              <a:ext uri="{FF2B5EF4-FFF2-40B4-BE49-F238E27FC236}">
                <a16:creationId xmlns:a16="http://schemas.microsoft.com/office/drawing/2014/main" id="{360A471C-D3D6-4C49-8264-D380ADCA4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E5D137D1-9A7F-4DEF-9181-3956E5C67262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   </a:t>
            </a:r>
            <a:r>
              <a:rPr lang="en-GB" sz="1400" dirty="0">
                <a:latin typeface="Comic Sans MS" panose="030F0702030302020204" pitchFamily="66" charset="0"/>
              </a:rPr>
              <a:t>A </a:t>
            </a:r>
            <a:r>
              <a:rPr lang="en-GB" sz="1400" b="1" u="sng" dirty="0">
                <a:latin typeface="Comic Sans MS" panose="030F0702030302020204" pitchFamily="66" charset="0"/>
              </a:rPr>
              <a:t>linear transformation</a:t>
            </a:r>
            <a:r>
              <a:rPr lang="en-GB" sz="1400" dirty="0">
                <a:latin typeface="Comic Sans MS" panose="030F0702030302020204" pitchFamily="66" charset="0"/>
              </a:rPr>
              <a:t> has two properties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only involves linear transformations of x and y (so no powers)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origin, (0,0) is not moved by the transformation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5000" y="2209801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209801"/>
                <a:ext cx="1624612" cy="544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1" y="2209801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2209801"/>
                <a:ext cx="1751057" cy="545021"/>
              </a:xfrm>
              <a:prstGeom prst="rect">
                <a:avLst/>
              </a:prstGeom>
              <a:blipFill>
                <a:blip r:embed="rId3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95601" y="2819401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𝑼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2819401"/>
                <a:ext cx="1548051" cy="5413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72200" y="1524001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524001"/>
                <a:ext cx="1624612" cy="5441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72201" y="2971801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2971801"/>
                <a:ext cx="1751057" cy="545021"/>
              </a:xfrm>
              <a:prstGeom prst="rect">
                <a:avLst/>
              </a:prstGeom>
              <a:blipFill>
                <a:blip r:embed="rId3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72201" y="4495801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𝑼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4495801"/>
                <a:ext cx="1548051" cy="5413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172201" y="2133601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72201" y="2438401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72201" y="3581401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72201" y="3886201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172201" y="5181601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201" y="5486401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296400" y="1905000"/>
            <a:ext cx="457200" cy="457200"/>
            <a:chOff x="7772400" y="1905000"/>
            <a:chExt cx="457200" cy="4572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448800" y="2514600"/>
            <a:ext cx="152400" cy="152400"/>
            <a:chOff x="8001000" y="30480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9296400" y="3352800"/>
            <a:ext cx="457200" cy="457200"/>
            <a:chOff x="7772400" y="1905000"/>
            <a:chExt cx="457200" cy="4572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9296400" y="3657600"/>
            <a:ext cx="457200" cy="457200"/>
            <a:chOff x="7772400" y="1905000"/>
            <a:chExt cx="457200" cy="4572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296400" y="5257800"/>
            <a:ext cx="457200" cy="457200"/>
            <a:chOff x="7772400" y="1905000"/>
            <a:chExt cx="457200" cy="4572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9372600" y="5257800"/>
            <a:ext cx="152400" cy="152400"/>
            <a:chOff x="8001000" y="30480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019801" y="6096000"/>
            <a:ext cx="4344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</a:t>
            </a:r>
            <a:r>
              <a:rPr lang="en-GB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is the only linear transformation here!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5A6FCC0A-2F8D-4A3F-9B1D-D1254EB2C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39A04CC2-378D-4728-8B3F-4E7C64A42D26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0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16" grpId="0"/>
      <p:bldP spid="45" grpId="0"/>
      <p:bldP spid="46" grpId="0"/>
      <p:bldP spid="47" grpId="0"/>
      <p:bldP spid="48" grpId="0"/>
      <p:bldP spid="49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linear transformation: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Can be represented by the matrix: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Since:   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matrices to represent these linear transformations: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743201" y="5486401"/>
                <a:ext cx="1745413" cy="509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5486401"/>
                <a:ext cx="1745413" cy="509883"/>
              </a:xfrm>
              <a:prstGeom prst="rect">
                <a:avLst/>
              </a:prstGeom>
              <a:blipFill>
                <a:blip r:embed="rId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743201" y="6096000"/>
                <a:ext cx="1755865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𝑽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6096000"/>
                <a:ext cx="1755865" cy="551946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743201" y="2667000"/>
                <a:ext cx="1850443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𝑺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𝑏𝑦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𝑐𝑥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𝑑𝑦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2667000"/>
                <a:ext cx="1850443" cy="561692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969623" y="3692435"/>
                <a:ext cx="1285673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𝑴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623" y="3692435"/>
                <a:ext cx="1285673" cy="507896"/>
              </a:xfrm>
              <a:prstGeom prst="rect">
                <a:avLst/>
              </a:prstGeom>
              <a:blipFill>
                <a:blip r:embed="rId5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514601" y="4267200"/>
                <a:ext cx="1133259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4267200"/>
                <a:ext cx="1133259" cy="507896"/>
              </a:xfrm>
              <a:prstGeom prst="rect">
                <a:avLst/>
              </a:prstGeom>
              <a:blipFill>
                <a:blip r:embed="rId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581400" y="4239904"/>
                <a:ext cx="1346138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𝑏𝑦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𝑐𝑥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𝑑𝑦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239904"/>
                <a:ext cx="1346138" cy="561692"/>
              </a:xfrm>
              <a:prstGeom prst="rect">
                <a:avLst/>
              </a:prstGeom>
              <a:blipFill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1" y="1447801"/>
                <a:ext cx="1745413" cy="509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1447801"/>
                <a:ext cx="1745413" cy="509883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67401" y="2133600"/>
                <a:ext cx="1864869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+0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133600"/>
                <a:ext cx="1864869" cy="551946"/>
              </a:xfrm>
              <a:prstGeom prst="rect">
                <a:avLst/>
              </a:prstGeom>
              <a:blipFill>
                <a:blip r:embed="rId9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67400" y="2895600"/>
                <a:ext cx="1229246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95600"/>
                <a:ext cx="1229246" cy="502958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7620000" y="1752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8153400" y="1828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shown to the right for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7620000" y="2514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8153400" y="25146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write the numbers in their respective positions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867401" y="4114800"/>
                <a:ext cx="1755865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𝑽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4114800"/>
                <a:ext cx="1755865" cy="551946"/>
              </a:xfrm>
              <a:prstGeom prst="rect">
                <a:avLst/>
              </a:prstGeom>
              <a:blipFill>
                <a:blip r:embed="rId11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867401" y="4800600"/>
                <a:ext cx="1864869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𝑽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4800600"/>
                <a:ext cx="1864869" cy="551946"/>
              </a:xfrm>
              <a:prstGeom prst="rect">
                <a:avLst/>
              </a:prstGeom>
              <a:blipFill>
                <a:blip r:embed="rId12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867400" y="5562600"/>
                <a:ext cx="1368708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𝑽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562600"/>
                <a:ext cx="1368708" cy="502958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7620000" y="4419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8153400" y="4495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shown to the right for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Arc 82"/>
          <p:cNvSpPr/>
          <p:nvPr/>
        </p:nvSpPr>
        <p:spPr>
          <a:xfrm>
            <a:off x="7620000" y="5181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8153400" y="51816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write the numbers in their respective positions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1400" y="2667000"/>
            <a:ext cx="914400" cy="533400"/>
          </a:xfrm>
          <a:prstGeom prst="rect">
            <a:avLst/>
          </a:prstGeom>
          <a:noFill/>
          <a:ln w="3492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5F388D97-1817-410E-8FC1-E8B174492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36A3459A-FB3C-4356-8CC7-8CEBC9B970D0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2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/>
      <p:bldP spid="76" grpId="0" animBg="1"/>
      <p:bldP spid="77" grpId="0"/>
      <p:bldP spid="78" grpId="0"/>
      <p:bldP spid="79" grpId="0"/>
      <p:bldP spid="80" grpId="0"/>
      <p:bldP spid="81" grpId="0" animBg="1"/>
      <p:bldP spid="82" grpId="0"/>
      <p:bldP spid="83" grpId="0" animBg="1"/>
      <p:bldP spid="84" grpId="0"/>
      <p:bldP spid="9" grpId="0" animBg="1"/>
      <p:bldP spid="9" grpId="1" animBg="1"/>
      <p:bldP spid="9" grpId="2" animBg="1"/>
      <p:bldP spid="9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square S has coordinates (1,1), (3,1), (3,3) and (1,3).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coordinates of the vertices of the image of S after the transformation given by the matrix: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Write the coordinates of the vertices as vectors, and combine them into a 2x4 matrix…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multiply the transformation matrix by the coordinates!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810000"/>
                <a:ext cx="142321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𝑴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1423210" cy="501356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33800" y="5334000"/>
                <a:ext cx="1676400" cy="50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334000"/>
                <a:ext cx="1676400" cy="502958"/>
              </a:xfrm>
              <a:prstGeom prst="rect">
                <a:avLst/>
              </a:prstGeom>
              <a:blipFill>
                <a:blip r:embed="rId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05000" y="5410200"/>
                <a:ext cx="1981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𝐶𝑜𝑜𝑟𝑑𝑖𝑛𝑎𝑡𝑒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𝑚𝑎𝑡𝑟𝑖𝑥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410200"/>
                <a:ext cx="1981200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6019800" y="1524000"/>
            <a:ext cx="2286000" cy="502958"/>
            <a:chOff x="4495800" y="1524000"/>
            <a:chExt cx="2286000" cy="502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95800" y="1524000"/>
                  <a:ext cx="967764" cy="5013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GB" sz="16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5800" y="1524000"/>
                  <a:ext cx="967764" cy="50135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65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105400" y="1524000"/>
                  <a:ext cx="1676400" cy="502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6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1524000"/>
                  <a:ext cx="1676400" cy="50295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241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TextBox 49"/>
          <p:cNvSpPr txBox="1"/>
          <p:nvPr/>
        </p:nvSpPr>
        <p:spPr>
          <a:xfrm>
            <a:off x="6019801" y="220980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34201" y="220980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4)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05600" y="22098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48601" y="220980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4)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20000" y="22098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019800" y="2743200"/>
                <a:ext cx="96776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743200"/>
                <a:ext cx="967764" cy="501356"/>
              </a:xfrm>
              <a:prstGeom prst="rect">
                <a:avLst/>
              </a:prstGeom>
              <a:blipFill>
                <a:blip r:embed="rId8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29400" y="2743201"/>
                <a:ext cx="3429000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743201"/>
                <a:ext cx="3429000" cy="522579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6477000" y="27432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096000" y="27432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4770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60960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67818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67818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70866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70866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73914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73914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76962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76962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10201" y="3429001"/>
                <a:ext cx="13361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+(2×1)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429001"/>
                <a:ext cx="1336135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705601" y="3429001"/>
                <a:ext cx="13361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+(2×1)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3429001"/>
                <a:ext cx="1336135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8001001" y="3442649"/>
                <a:ext cx="13361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+(2×3)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1" y="3442649"/>
                <a:ext cx="1336135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9296401" y="3456297"/>
                <a:ext cx="13361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+(2×3)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3456297"/>
                <a:ext cx="1336135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459106" y="3796353"/>
                <a:ext cx="12207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106" y="3796353"/>
                <a:ext cx="1220719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773840" y="3796353"/>
                <a:ext cx="12207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840" y="3796353"/>
                <a:ext cx="1220719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8069239" y="3796353"/>
                <a:ext cx="12207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239" y="3796353"/>
                <a:ext cx="1220719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9310578" y="3810001"/>
                <a:ext cx="12207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8" y="3810001"/>
                <a:ext cx="1220719" cy="276999"/>
              </a:xfrm>
              <a:prstGeom prst="rect">
                <a:avLst/>
              </a:prstGeom>
              <a:blipFill>
                <a:blip r:embed="rId1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5440908" y="3739487"/>
            <a:ext cx="52270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6792036" y="3400568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8090848" y="3389195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9389660" y="3405117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096000" y="4495800"/>
                <a:ext cx="1676400" cy="50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7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9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495800"/>
                <a:ext cx="1676400" cy="507960"/>
              </a:xfrm>
              <a:prstGeom prst="rect">
                <a:avLst/>
              </a:prstGeom>
              <a:blipFill>
                <a:blip r:embed="rId1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5562600" y="5257801"/>
            <a:ext cx="2767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new vertices will be at: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1" y="5562601"/>
            <a:ext cx="2401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(1,3), (-1,7), (3,9) and (5,5)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05000" y="2286000"/>
            <a:ext cx="3505200" cy="60960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3886200" y="5334000"/>
            <a:ext cx="1371600" cy="53340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2">
            <a:extLst>
              <a:ext uri="{FF2B5EF4-FFF2-40B4-BE49-F238E27FC236}">
                <a16:creationId xmlns:a16="http://schemas.microsoft.com/office/drawing/2014/main" id="{52578405-9C96-481F-8E89-1AF24D63E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15395336-F7C7-44EC-BACE-6421823E9DA0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1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  <p:bldP spid="85" grpId="0" animBg="1"/>
      <p:bldP spid="85" grpId="1" animBg="1"/>
      <p:bldP spid="85" grpId="2" animBg="1"/>
      <p:bldP spid="85" grpId="3" animBg="1"/>
      <p:bldP spid="86" grpId="0" animBg="1"/>
      <p:bldP spid="86" grpId="1" animBg="1"/>
      <p:bldP spid="86" grpId="2" animBg="1"/>
      <p:bldP spid="86" grpId="3" animBg="1"/>
      <p:bldP spid="8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7" grpId="0"/>
      <p:bldP spid="99" grpId="0"/>
      <p:bldP spid="14" grpId="0"/>
      <p:bldP spid="15" grpId="0" animBg="1"/>
      <p:bldP spid="15" grpId="1" animBg="1"/>
      <p:bldP spid="100" grpId="0" animBg="1"/>
      <p:bldP spid="10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200401" y="2286001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Original Vertices</a:t>
            </a:r>
            <a:endParaRPr lang="en-GB" sz="1400" u="sng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15201" y="2286001"/>
            <a:ext cx="1316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New Vertices</a:t>
            </a:r>
            <a:endParaRPr lang="en-GB" sz="1400" u="sng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95600" y="2590801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(1,1), (3,1), (3,3) and (1,3)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715277" y="2590801"/>
            <a:ext cx="2401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(1,3), (-1,7), (3,9) and (5,5)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86000" y="3048000"/>
            <a:ext cx="3505200" cy="3200400"/>
            <a:chOff x="762000" y="3048000"/>
            <a:chExt cx="3505200" cy="3200400"/>
          </a:xfrm>
        </p:grpSpPr>
        <p:pic>
          <p:nvPicPr>
            <p:cNvPr id="68" name="Picture 6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TextBox 68"/>
            <p:cNvSpPr txBox="1"/>
            <p:nvPr/>
          </p:nvSpPr>
          <p:spPr>
            <a:xfrm>
              <a:off x="3688307" y="4735204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92278" y="4728652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484399" y="3310868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489778" y="5825788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277155" y="3036498"/>
            <a:ext cx="3505200" cy="3200400"/>
            <a:chOff x="762000" y="3048000"/>
            <a:chExt cx="3505200" cy="3200400"/>
          </a:xfrm>
        </p:grpSpPr>
        <p:pic>
          <p:nvPicPr>
            <p:cNvPr id="75" name="Picture 7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TextBox 75"/>
            <p:cNvSpPr txBox="1"/>
            <p:nvPr/>
          </p:nvSpPr>
          <p:spPr>
            <a:xfrm>
              <a:off x="3688307" y="4735204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92278" y="4728652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484399" y="3310868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89778" y="5825788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586717" y="3986284"/>
            <a:ext cx="152400" cy="152400"/>
            <a:chOff x="7772400" y="1447800"/>
            <a:chExt cx="152400" cy="1524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8316036" y="3469943"/>
            <a:ext cx="152400" cy="152400"/>
            <a:chOff x="7772400" y="14478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7772400" y="3731525"/>
            <a:ext cx="152400" cy="152400"/>
            <a:chOff x="7772400" y="1447800"/>
            <a:chExt cx="152400" cy="152400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8033982" y="4225120"/>
            <a:ext cx="152400" cy="152400"/>
            <a:chOff x="7772400" y="14478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4327478" y="4237630"/>
            <a:ext cx="152400" cy="152400"/>
            <a:chOff x="7772400" y="1447800"/>
            <a:chExt cx="152400" cy="1524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4056797" y="4239904"/>
            <a:ext cx="152400" cy="152400"/>
            <a:chOff x="7772400" y="1447800"/>
            <a:chExt cx="152400" cy="152400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4318379" y="4501487"/>
            <a:ext cx="152400" cy="152400"/>
            <a:chOff x="7772400" y="1447800"/>
            <a:chExt cx="152400" cy="152400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4061346" y="4503762"/>
            <a:ext cx="152400" cy="152400"/>
            <a:chOff x="7772400" y="1447800"/>
            <a:chExt cx="152400" cy="152400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144370" y="4326342"/>
            <a:ext cx="259308" cy="2593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7842913" y="3550693"/>
            <a:ext cx="834788" cy="762001"/>
            <a:chOff x="6318913" y="3550692"/>
            <a:chExt cx="834788" cy="76200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6318913" y="3807725"/>
              <a:ext cx="272956" cy="50496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880745" y="3550692"/>
              <a:ext cx="272956" cy="50496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6619164" y="4053385"/>
              <a:ext cx="532263" cy="2593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6334835" y="3550693"/>
              <a:ext cx="532263" cy="2593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2">
            <a:extLst>
              <a:ext uri="{FF2B5EF4-FFF2-40B4-BE49-F238E27FC236}">
                <a16:creationId xmlns:a16="http://schemas.microsoft.com/office/drawing/2014/main" id="{B12E4F5A-AEC6-40B8-B9F2-0D9FBF941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27C6D60A-3D12-4199-A245-B3793334554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48" grpId="0"/>
      <p:bldP spid="49" grpId="0"/>
      <p:bldP spid="67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Q9-10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5051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602</Words>
  <Application>Microsoft Office PowerPoint</Application>
  <PresentationFormat>Widescreen</PresentationFormat>
  <Paragraphs>175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2019-08-26T05:05:14Z</dcterms:modified>
</cp:coreProperties>
</file>