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74" r:id="rId2"/>
    <p:sldId id="568" r:id="rId3"/>
    <p:sldId id="572" r:id="rId4"/>
    <p:sldId id="570" r:id="rId5"/>
    <p:sldId id="569" r:id="rId6"/>
    <p:sldId id="571" r:id="rId7"/>
    <p:sldId id="5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15" autoAdjust="0"/>
    <p:restoredTop sz="88534" autoAdjust="0"/>
  </p:normalViewPr>
  <p:slideViewPr>
    <p:cSldViewPr>
      <p:cViewPr varScale="1">
        <p:scale>
          <a:sx n="70" d="100"/>
          <a:sy n="70" d="100"/>
        </p:scale>
        <p:origin x="81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Finding Areas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8 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074706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D87AD65-BFE2-4495-BA9A-82056C3BAA3F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F5CE405-984A-4810-BF72-1B2B2D96865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under a curve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A491E9C-DC19-4675-982E-5F0B55719F3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D03DCD-C781-4587-A456-DCC5C57A4C9E}"/>
                  </a:ext>
                </a:extLst>
              </p:cNvPr>
              <p:cNvSpPr txBox="1"/>
              <p:nvPr/>
            </p:nvSpPr>
            <p:spPr>
              <a:xfrm>
                <a:off x="1322556" y="746854"/>
                <a:ext cx="6660849" cy="174618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diagram shows part of the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4+3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sz="2400" dirty="0"/>
              </a:p>
              <a:p>
                <a:pPr algn="ctr"/>
                <a:r>
                  <a:rPr lang="en-GB" sz="2400" dirty="0"/>
                  <a:t>The region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400" dirty="0"/>
                  <a:t> is bounded by the curve, </a:t>
                </a:r>
              </a:p>
              <a:p>
                <a:pPr algn="ctr"/>
                <a:r>
                  <a:rPr lang="en-GB" sz="2400" dirty="0"/>
                  <a:t>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 and the lines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400" dirty="0"/>
                  <a:t>. </a:t>
                </a:r>
              </a:p>
              <a:p>
                <a:pPr algn="ctr"/>
                <a:r>
                  <a:rPr lang="en-GB" sz="2400" dirty="0"/>
                  <a:t>Use integration to find the area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D03DCD-C781-4587-A456-DCC5C57A4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556" y="746854"/>
                <a:ext cx="6660849" cy="1746184"/>
              </a:xfrm>
              <a:prstGeom prst="rect">
                <a:avLst/>
              </a:prstGeom>
              <a:blipFill>
                <a:blip r:embed="rId2"/>
                <a:stretch>
                  <a:fillRect b="-22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39552" y="3068960"/>
            <a:ext cx="3471074" cy="2845561"/>
            <a:chOff x="4093776" y="2535200"/>
            <a:chExt cx="2001099" cy="17559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FF63A61-16D0-44EA-A82E-C9B38FCD5C0E}"/>
                    </a:ext>
                  </a:extLst>
                </p:cNvPr>
                <p:cNvSpPr/>
                <p:nvPr/>
              </p:nvSpPr>
              <p:spPr>
                <a:xfrm>
                  <a:off x="4419323" y="2965654"/>
                  <a:ext cx="1063625" cy="1117600"/>
                </a:xfrm>
                <a:custGeom>
                  <a:avLst/>
                  <a:gdLst>
                    <a:gd name="connsiteX0" fmla="*/ 0 w 1063625"/>
                    <a:gd name="connsiteY0" fmla="*/ 0 h 1117600"/>
                    <a:gd name="connsiteX1" fmla="*/ 184150 w 1063625"/>
                    <a:gd name="connsiteY1" fmla="*/ 149225 h 1117600"/>
                    <a:gd name="connsiteX2" fmla="*/ 352425 w 1063625"/>
                    <a:gd name="connsiteY2" fmla="*/ 273050 h 1117600"/>
                    <a:gd name="connsiteX3" fmla="*/ 463550 w 1063625"/>
                    <a:gd name="connsiteY3" fmla="*/ 349250 h 1117600"/>
                    <a:gd name="connsiteX4" fmla="*/ 593725 w 1063625"/>
                    <a:gd name="connsiteY4" fmla="*/ 419100 h 1117600"/>
                    <a:gd name="connsiteX5" fmla="*/ 720725 w 1063625"/>
                    <a:gd name="connsiteY5" fmla="*/ 466725 h 1117600"/>
                    <a:gd name="connsiteX6" fmla="*/ 844550 w 1063625"/>
                    <a:gd name="connsiteY6" fmla="*/ 504825 h 1117600"/>
                    <a:gd name="connsiteX7" fmla="*/ 984250 w 1063625"/>
                    <a:gd name="connsiteY7" fmla="*/ 530225 h 1117600"/>
                    <a:gd name="connsiteX8" fmla="*/ 1063625 w 1063625"/>
                    <a:gd name="connsiteY8" fmla="*/ 539750 h 1117600"/>
                    <a:gd name="connsiteX9" fmla="*/ 1057275 w 1063625"/>
                    <a:gd name="connsiteY9" fmla="*/ 1114425 h 1117600"/>
                    <a:gd name="connsiteX10" fmla="*/ 6350 w 1063625"/>
                    <a:gd name="connsiteY10" fmla="*/ 1117600 h 1117600"/>
                    <a:gd name="connsiteX11" fmla="*/ 0 w 1063625"/>
                    <a:gd name="connsiteY11" fmla="*/ 0 h 1117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63625" h="1117600">
                      <a:moveTo>
                        <a:pt x="0" y="0"/>
                      </a:moveTo>
                      <a:lnTo>
                        <a:pt x="184150" y="149225"/>
                      </a:lnTo>
                      <a:lnTo>
                        <a:pt x="352425" y="273050"/>
                      </a:lnTo>
                      <a:lnTo>
                        <a:pt x="463550" y="349250"/>
                      </a:lnTo>
                      <a:lnTo>
                        <a:pt x="593725" y="419100"/>
                      </a:lnTo>
                      <a:lnTo>
                        <a:pt x="720725" y="466725"/>
                      </a:lnTo>
                      <a:lnTo>
                        <a:pt x="844550" y="504825"/>
                      </a:lnTo>
                      <a:lnTo>
                        <a:pt x="984250" y="530225"/>
                      </a:lnTo>
                      <a:lnTo>
                        <a:pt x="1063625" y="539750"/>
                      </a:lnTo>
                      <a:cubicBezTo>
                        <a:pt x="1061508" y="731308"/>
                        <a:pt x="1059392" y="922867"/>
                        <a:pt x="1057275" y="1114425"/>
                      </a:cubicBezTo>
                      <a:lnTo>
                        <a:pt x="6350" y="1117600"/>
                      </a:lnTo>
                      <a:cubicBezTo>
                        <a:pt x="4233" y="745067"/>
                        <a:pt x="2117" y="372533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i="1" dirty="0"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FF63A61-16D0-44EA-A82E-C9B38FCD5C0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9323" y="2965654"/>
                  <a:ext cx="1063625" cy="1117600"/>
                </a:xfrm>
                <a:custGeom>
                  <a:avLst/>
                  <a:gdLst>
                    <a:gd name="connsiteX0" fmla="*/ 0 w 1063625"/>
                    <a:gd name="connsiteY0" fmla="*/ 0 h 1117600"/>
                    <a:gd name="connsiteX1" fmla="*/ 184150 w 1063625"/>
                    <a:gd name="connsiteY1" fmla="*/ 149225 h 1117600"/>
                    <a:gd name="connsiteX2" fmla="*/ 352425 w 1063625"/>
                    <a:gd name="connsiteY2" fmla="*/ 273050 h 1117600"/>
                    <a:gd name="connsiteX3" fmla="*/ 463550 w 1063625"/>
                    <a:gd name="connsiteY3" fmla="*/ 349250 h 1117600"/>
                    <a:gd name="connsiteX4" fmla="*/ 593725 w 1063625"/>
                    <a:gd name="connsiteY4" fmla="*/ 419100 h 1117600"/>
                    <a:gd name="connsiteX5" fmla="*/ 720725 w 1063625"/>
                    <a:gd name="connsiteY5" fmla="*/ 466725 h 1117600"/>
                    <a:gd name="connsiteX6" fmla="*/ 844550 w 1063625"/>
                    <a:gd name="connsiteY6" fmla="*/ 504825 h 1117600"/>
                    <a:gd name="connsiteX7" fmla="*/ 984250 w 1063625"/>
                    <a:gd name="connsiteY7" fmla="*/ 530225 h 1117600"/>
                    <a:gd name="connsiteX8" fmla="*/ 1063625 w 1063625"/>
                    <a:gd name="connsiteY8" fmla="*/ 539750 h 1117600"/>
                    <a:gd name="connsiteX9" fmla="*/ 1057275 w 1063625"/>
                    <a:gd name="connsiteY9" fmla="*/ 1114425 h 1117600"/>
                    <a:gd name="connsiteX10" fmla="*/ 6350 w 1063625"/>
                    <a:gd name="connsiteY10" fmla="*/ 1117600 h 1117600"/>
                    <a:gd name="connsiteX11" fmla="*/ 0 w 1063625"/>
                    <a:gd name="connsiteY11" fmla="*/ 0 h 1117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63625" h="1117600">
                      <a:moveTo>
                        <a:pt x="0" y="0"/>
                      </a:moveTo>
                      <a:lnTo>
                        <a:pt x="184150" y="149225"/>
                      </a:lnTo>
                      <a:lnTo>
                        <a:pt x="352425" y="273050"/>
                      </a:lnTo>
                      <a:lnTo>
                        <a:pt x="463550" y="349250"/>
                      </a:lnTo>
                      <a:lnTo>
                        <a:pt x="593725" y="419100"/>
                      </a:lnTo>
                      <a:lnTo>
                        <a:pt x="720725" y="466725"/>
                      </a:lnTo>
                      <a:lnTo>
                        <a:pt x="844550" y="504825"/>
                      </a:lnTo>
                      <a:lnTo>
                        <a:pt x="984250" y="530225"/>
                      </a:lnTo>
                      <a:lnTo>
                        <a:pt x="1063625" y="539750"/>
                      </a:lnTo>
                      <a:cubicBezTo>
                        <a:pt x="1061508" y="731308"/>
                        <a:pt x="1059392" y="922867"/>
                        <a:pt x="1057275" y="1114425"/>
                      </a:cubicBezTo>
                      <a:lnTo>
                        <a:pt x="6350" y="1117600"/>
                      </a:lnTo>
                      <a:cubicBezTo>
                        <a:pt x="4233" y="745067"/>
                        <a:pt x="2117" y="372533"/>
                        <a:pt x="0" y="0"/>
                      </a:cubicBezTo>
                      <a:close/>
                    </a:path>
                  </a:pathLst>
                </a:cu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BE34EF0-71BB-4073-8B55-486DA6953E88}"/>
                </a:ext>
              </a:extLst>
            </p:cNvPr>
            <p:cNvCxnSpPr/>
            <p:nvPr/>
          </p:nvCxnSpPr>
          <p:spPr>
            <a:xfrm flipV="1">
              <a:off x="4422969" y="2746976"/>
              <a:ext cx="0" cy="13326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688E31C-4155-4E42-A720-AD481A1D0707}"/>
                </a:ext>
              </a:extLst>
            </p:cNvPr>
            <p:cNvCxnSpPr>
              <a:cxnSpLocks/>
            </p:cNvCxnSpPr>
            <p:nvPr/>
          </p:nvCxnSpPr>
          <p:spPr>
            <a:xfrm>
              <a:off x="4422969" y="4079649"/>
              <a:ext cx="13681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6FC5263-6423-446D-B0A6-22100ACE4418}"/>
                    </a:ext>
                  </a:extLst>
                </p:cNvPr>
                <p:cNvSpPr txBox="1"/>
                <p:nvPr/>
              </p:nvSpPr>
              <p:spPr>
                <a:xfrm>
                  <a:off x="5662827" y="3988489"/>
                  <a:ext cx="432048" cy="2279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6FC5263-6423-446D-B0A6-22100ACE44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2827" y="3988489"/>
                  <a:ext cx="432048" cy="22790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9BAE2B7-5AA2-4418-8774-F0470C9A9C9B}"/>
                    </a:ext>
                  </a:extLst>
                </p:cNvPr>
                <p:cNvSpPr txBox="1"/>
                <p:nvPr/>
              </p:nvSpPr>
              <p:spPr>
                <a:xfrm>
                  <a:off x="4209649" y="2535200"/>
                  <a:ext cx="432048" cy="2279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9BAE2B7-5AA2-4418-8774-F0470C9A9C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9649" y="2535200"/>
                  <a:ext cx="432048" cy="227909"/>
                </a:xfrm>
                <a:prstGeom prst="rect">
                  <a:avLst/>
                </a:prstGeom>
                <a:blipFill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1C050B6-73BD-4F86-A3E2-7B60C7086BC3}"/>
                </a:ext>
              </a:extLst>
            </p:cNvPr>
            <p:cNvSpPr/>
            <p:nvPr/>
          </p:nvSpPr>
          <p:spPr>
            <a:xfrm>
              <a:off x="4425673" y="2965654"/>
              <a:ext cx="1266825" cy="552450"/>
            </a:xfrm>
            <a:custGeom>
              <a:avLst/>
              <a:gdLst>
                <a:gd name="connsiteX0" fmla="*/ 0 w 1266825"/>
                <a:gd name="connsiteY0" fmla="*/ 0 h 552450"/>
                <a:gd name="connsiteX1" fmla="*/ 609600 w 1266825"/>
                <a:gd name="connsiteY1" fmla="*/ 428625 h 552450"/>
                <a:gd name="connsiteX2" fmla="*/ 1266825 w 1266825"/>
                <a:gd name="connsiteY2" fmla="*/ 55245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6825" h="552450">
                  <a:moveTo>
                    <a:pt x="0" y="0"/>
                  </a:moveTo>
                  <a:cubicBezTo>
                    <a:pt x="199231" y="168275"/>
                    <a:pt x="398463" y="336550"/>
                    <a:pt x="609600" y="428625"/>
                  </a:cubicBezTo>
                  <a:cubicBezTo>
                    <a:pt x="820737" y="520700"/>
                    <a:pt x="1043781" y="536575"/>
                    <a:pt x="1266825" y="5524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7D0D083-6509-4B14-BBF2-897BB29BF248}"/>
                </a:ext>
              </a:extLst>
            </p:cNvPr>
            <p:cNvCxnSpPr/>
            <p:nvPr/>
          </p:nvCxnSpPr>
          <p:spPr>
            <a:xfrm>
              <a:off x="5476801" y="3510484"/>
              <a:ext cx="0" cy="56154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59E6911-1D2D-4516-AFA5-4F872808B10A}"/>
                    </a:ext>
                  </a:extLst>
                </p:cNvPr>
                <p:cNvSpPr txBox="1"/>
                <p:nvPr/>
              </p:nvSpPr>
              <p:spPr>
                <a:xfrm>
                  <a:off x="4093776" y="2806929"/>
                  <a:ext cx="432048" cy="3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59E6911-1D2D-4516-AFA5-4F872808B1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3776" y="2806929"/>
                  <a:ext cx="432048" cy="3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F1A6C3D-2550-42B2-8833-AF465B9A0703}"/>
                    </a:ext>
                  </a:extLst>
                </p:cNvPr>
                <p:cNvSpPr txBox="1"/>
                <p:nvPr/>
              </p:nvSpPr>
              <p:spPr>
                <a:xfrm>
                  <a:off x="5260449" y="4063240"/>
                  <a:ext cx="432048" cy="2279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F1A6C3D-2550-42B2-8833-AF465B9A07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0449" y="4063240"/>
                  <a:ext cx="432048" cy="22790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8D9332-A9C7-44DB-AC1E-4AD324AC3E23}"/>
                  </a:ext>
                </a:extLst>
              </p:cNvPr>
              <p:cNvSpPr txBox="1"/>
              <p:nvPr/>
            </p:nvSpPr>
            <p:spPr>
              <a:xfrm>
                <a:off x="4839544" y="2789522"/>
                <a:ext cx="3155652" cy="3899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4+3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br>
                  <a:rPr lang="en-GB" sz="2400" i="1" dirty="0">
                    <a:latin typeface="Cambria Math" panose="02040503050406030204" pitchFamily="18" charset="0"/>
                  </a:rPr>
                </a:br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=9</m:t>
                      </m:r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4+3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  <m:sSubSup>
                        <m:sSub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4+3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GB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br>
                  <a:rPr lang="en-GB" sz="2400" i="1" dirty="0">
                    <a:latin typeface="Cambria Math" panose="02040503050406030204" pitchFamily="18" charset="0"/>
                  </a:rPr>
                </a:br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8D9332-A9C7-44DB-AC1E-4AD324AC3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544" y="2789522"/>
                <a:ext cx="3155652" cy="38992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66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373F23-DE7E-4532-AE01-C024DBDBB87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3575D1B-D1FF-4597-A2CF-329B235DA2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under a curve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358E765-B359-4A93-8981-BCA88E8422D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75D8A64-AC50-45A9-9430-B4D0EC0F1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87964" cy="51125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536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373F23-DE7E-4532-AE01-C024DBDBB87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3575D1B-D1FF-4597-A2CF-329B235DA2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under a curve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358E765-B359-4A93-8981-BCA88E8422D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664E9D4E-6D42-44BE-AA77-9368A76ED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03" y="1556792"/>
            <a:ext cx="8784976" cy="396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8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AE1C02C0-B295-4BB3-AFB1-74F6CA3418CD}"/>
                  </a:ext>
                </a:extLst>
              </p:cNvPr>
              <p:cNvSpPr/>
              <p:nvPr/>
            </p:nvSpPr>
            <p:spPr>
              <a:xfrm>
                <a:off x="3684479" y="1301898"/>
                <a:ext cx="1581150" cy="1038225"/>
              </a:xfrm>
              <a:custGeom>
                <a:avLst/>
                <a:gdLst>
                  <a:gd name="connsiteX0" fmla="*/ 28575 w 1581150"/>
                  <a:gd name="connsiteY0" fmla="*/ 38100 h 1038225"/>
                  <a:gd name="connsiteX1" fmla="*/ 0 w 1581150"/>
                  <a:gd name="connsiteY1" fmla="*/ 1038225 h 1038225"/>
                  <a:gd name="connsiteX2" fmla="*/ 533400 w 1581150"/>
                  <a:gd name="connsiteY2" fmla="*/ 923925 h 1038225"/>
                  <a:gd name="connsiteX3" fmla="*/ 962025 w 1581150"/>
                  <a:gd name="connsiteY3" fmla="*/ 790575 h 1038225"/>
                  <a:gd name="connsiteX4" fmla="*/ 1428750 w 1581150"/>
                  <a:gd name="connsiteY4" fmla="*/ 552450 h 1038225"/>
                  <a:gd name="connsiteX5" fmla="*/ 1581150 w 1581150"/>
                  <a:gd name="connsiteY5" fmla="*/ 466725 h 1038225"/>
                  <a:gd name="connsiteX6" fmla="*/ 1571625 w 1581150"/>
                  <a:gd name="connsiteY6" fmla="*/ 85725 h 1038225"/>
                  <a:gd name="connsiteX7" fmla="*/ 1200150 w 1581150"/>
                  <a:gd name="connsiteY7" fmla="*/ 238125 h 1038225"/>
                  <a:gd name="connsiteX8" fmla="*/ 1009650 w 1581150"/>
                  <a:gd name="connsiteY8" fmla="*/ 323850 h 1038225"/>
                  <a:gd name="connsiteX9" fmla="*/ 876300 w 1581150"/>
                  <a:gd name="connsiteY9" fmla="*/ 333375 h 1038225"/>
                  <a:gd name="connsiteX10" fmla="*/ 723900 w 1581150"/>
                  <a:gd name="connsiteY10" fmla="*/ 342900 h 1038225"/>
                  <a:gd name="connsiteX11" fmla="*/ 485775 w 1581150"/>
                  <a:gd name="connsiteY11" fmla="*/ 209550 h 1038225"/>
                  <a:gd name="connsiteX12" fmla="*/ 352425 w 1581150"/>
                  <a:gd name="connsiteY12" fmla="*/ 66675 h 1038225"/>
                  <a:gd name="connsiteX13" fmla="*/ 219075 w 1581150"/>
                  <a:gd name="connsiteY13" fmla="*/ 0 h 1038225"/>
                  <a:gd name="connsiteX14" fmla="*/ 104775 w 1581150"/>
                  <a:gd name="connsiteY14" fmla="*/ 19050 h 1038225"/>
                  <a:gd name="connsiteX15" fmla="*/ 28575 w 1581150"/>
                  <a:gd name="connsiteY15" fmla="*/ 38100 h 103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81150" h="1038225">
                    <a:moveTo>
                      <a:pt x="28575" y="38100"/>
                    </a:moveTo>
                    <a:lnTo>
                      <a:pt x="0" y="1038225"/>
                    </a:lnTo>
                    <a:lnTo>
                      <a:pt x="533400" y="923925"/>
                    </a:lnTo>
                    <a:lnTo>
                      <a:pt x="962025" y="790575"/>
                    </a:lnTo>
                    <a:lnTo>
                      <a:pt x="1428750" y="552450"/>
                    </a:lnTo>
                    <a:lnTo>
                      <a:pt x="1581150" y="466725"/>
                    </a:lnTo>
                    <a:lnTo>
                      <a:pt x="1571625" y="85725"/>
                    </a:lnTo>
                    <a:lnTo>
                      <a:pt x="1200150" y="238125"/>
                    </a:lnTo>
                    <a:lnTo>
                      <a:pt x="1009650" y="323850"/>
                    </a:lnTo>
                    <a:lnTo>
                      <a:pt x="876300" y="333375"/>
                    </a:lnTo>
                    <a:lnTo>
                      <a:pt x="723900" y="342900"/>
                    </a:lnTo>
                    <a:lnTo>
                      <a:pt x="485775" y="209550"/>
                    </a:lnTo>
                    <a:lnTo>
                      <a:pt x="352425" y="66675"/>
                    </a:lnTo>
                    <a:lnTo>
                      <a:pt x="219075" y="0"/>
                    </a:lnTo>
                    <a:lnTo>
                      <a:pt x="104775" y="19050"/>
                    </a:lnTo>
                    <a:lnTo>
                      <a:pt x="28575" y="3810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AE1C02C0-B295-4BB3-AFB1-74F6CA3418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479" y="1301898"/>
                <a:ext cx="1581150" cy="1038225"/>
              </a:xfrm>
              <a:custGeom>
                <a:avLst/>
                <a:gdLst>
                  <a:gd name="connsiteX0" fmla="*/ 28575 w 1581150"/>
                  <a:gd name="connsiteY0" fmla="*/ 38100 h 1038225"/>
                  <a:gd name="connsiteX1" fmla="*/ 0 w 1581150"/>
                  <a:gd name="connsiteY1" fmla="*/ 1038225 h 1038225"/>
                  <a:gd name="connsiteX2" fmla="*/ 533400 w 1581150"/>
                  <a:gd name="connsiteY2" fmla="*/ 923925 h 1038225"/>
                  <a:gd name="connsiteX3" fmla="*/ 962025 w 1581150"/>
                  <a:gd name="connsiteY3" fmla="*/ 790575 h 1038225"/>
                  <a:gd name="connsiteX4" fmla="*/ 1428750 w 1581150"/>
                  <a:gd name="connsiteY4" fmla="*/ 552450 h 1038225"/>
                  <a:gd name="connsiteX5" fmla="*/ 1581150 w 1581150"/>
                  <a:gd name="connsiteY5" fmla="*/ 466725 h 1038225"/>
                  <a:gd name="connsiteX6" fmla="*/ 1571625 w 1581150"/>
                  <a:gd name="connsiteY6" fmla="*/ 85725 h 1038225"/>
                  <a:gd name="connsiteX7" fmla="*/ 1200150 w 1581150"/>
                  <a:gd name="connsiteY7" fmla="*/ 238125 h 1038225"/>
                  <a:gd name="connsiteX8" fmla="*/ 1009650 w 1581150"/>
                  <a:gd name="connsiteY8" fmla="*/ 323850 h 1038225"/>
                  <a:gd name="connsiteX9" fmla="*/ 876300 w 1581150"/>
                  <a:gd name="connsiteY9" fmla="*/ 333375 h 1038225"/>
                  <a:gd name="connsiteX10" fmla="*/ 723900 w 1581150"/>
                  <a:gd name="connsiteY10" fmla="*/ 342900 h 1038225"/>
                  <a:gd name="connsiteX11" fmla="*/ 485775 w 1581150"/>
                  <a:gd name="connsiteY11" fmla="*/ 209550 h 1038225"/>
                  <a:gd name="connsiteX12" fmla="*/ 352425 w 1581150"/>
                  <a:gd name="connsiteY12" fmla="*/ 66675 h 1038225"/>
                  <a:gd name="connsiteX13" fmla="*/ 219075 w 1581150"/>
                  <a:gd name="connsiteY13" fmla="*/ 0 h 1038225"/>
                  <a:gd name="connsiteX14" fmla="*/ 104775 w 1581150"/>
                  <a:gd name="connsiteY14" fmla="*/ 19050 h 1038225"/>
                  <a:gd name="connsiteX15" fmla="*/ 28575 w 1581150"/>
                  <a:gd name="connsiteY15" fmla="*/ 38100 h 103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81150" h="1038225">
                    <a:moveTo>
                      <a:pt x="28575" y="38100"/>
                    </a:moveTo>
                    <a:lnTo>
                      <a:pt x="0" y="1038225"/>
                    </a:lnTo>
                    <a:lnTo>
                      <a:pt x="533400" y="923925"/>
                    </a:lnTo>
                    <a:lnTo>
                      <a:pt x="962025" y="790575"/>
                    </a:lnTo>
                    <a:lnTo>
                      <a:pt x="1428750" y="552450"/>
                    </a:lnTo>
                    <a:lnTo>
                      <a:pt x="1581150" y="466725"/>
                    </a:lnTo>
                    <a:lnTo>
                      <a:pt x="1571625" y="85725"/>
                    </a:lnTo>
                    <a:lnTo>
                      <a:pt x="1200150" y="238125"/>
                    </a:lnTo>
                    <a:lnTo>
                      <a:pt x="1009650" y="323850"/>
                    </a:lnTo>
                    <a:lnTo>
                      <a:pt x="876300" y="333375"/>
                    </a:lnTo>
                    <a:lnTo>
                      <a:pt x="723900" y="342900"/>
                    </a:lnTo>
                    <a:lnTo>
                      <a:pt x="485775" y="209550"/>
                    </a:lnTo>
                    <a:lnTo>
                      <a:pt x="352425" y="66675"/>
                    </a:lnTo>
                    <a:lnTo>
                      <a:pt x="219075" y="0"/>
                    </a:lnTo>
                    <a:lnTo>
                      <a:pt x="104775" y="19050"/>
                    </a:lnTo>
                    <a:lnTo>
                      <a:pt x="28575" y="38100"/>
                    </a:lnTo>
                    <a:close/>
                  </a:path>
                </a:pathLst>
              </a:cu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D7C36A21-502F-4497-B660-5351EE65040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8089987-E24C-4479-A6DE-1750A6A4B0E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between two curves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0ECBBA4-3DCD-42C3-AA8A-E35A68381B8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EE4192-FDFA-492C-A8FB-FBF95FCBD3F9}"/>
              </a:ext>
            </a:extLst>
          </p:cNvPr>
          <p:cNvCxnSpPr>
            <a:cxnSpLocks/>
          </p:cNvCxnSpPr>
          <p:nvPr/>
        </p:nvCxnSpPr>
        <p:spPr>
          <a:xfrm flipV="1">
            <a:off x="3323147" y="1217234"/>
            <a:ext cx="0" cy="16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/>
              <p:nvPr/>
            </p:nvSpPr>
            <p:spPr>
              <a:xfrm>
                <a:off x="5350960" y="2522410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60" y="2522410"/>
                <a:ext cx="43204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8F9DBDE-248B-4A74-B256-25D87FCB694E}"/>
              </a:ext>
            </a:extLst>
          </p:cNvPr>
          <p:cNvCxnSpPr>
            <a:cxnSpLocks/>
          </p:cNvCxnSpPr>
          <p:nvPr/>
        </p:nvCxnSpPr>
        <p:spPr>
          <a:xfrm>
            <a:off x="3266912" y="2698294"/>
            <a:ext cx="216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/>
              <p:nvPr/>
            </p:nvSpPr>
            <p:spPr>
              <a:xfrm>
                <a:off x="3107123" y="921594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123" y="921594"/>
                <a:ext cx="4320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F70C131-A1AF-4B33-9A23-8192E051B3EE}"/>
              </a:ext>
            </a:extLst>
          </p:cNvPr>
          <p:cNvSpPr/>
          <p:nvPr/>
        </p:nvSpPr>
        <p:spPr>
          <a:xfrm>
            <a:off x="3178768" y="1574579"/>
            <a:ext cx="2445488" cy="818707"/>
          </a:xfrm>
          <a:custGeom>
            <a:avLst/>
            <a:gdLst>
              <a:gd name="connsiteX0" fmla="*/ 0 w 2445488"/>
              <a:gd name="connsiteY0" fmla="*/ 818707 h 818707"/>
              <a:gd name="connsiteX1" fmla="*/ 1244009 w 2445488"/>
              <a:gd name="connsiteY1" fmla="*/ 584791 h 818707"/>
              <a:gd name="connsiteX2" fmla="*/ 2445488 w 2445488"/>
              <a:gd name="connsiteY2" fmla="*/ 0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88" h="818707">
                <a:moveTo>
                  <a:pt x="0" y="818707"/>
                </a:moveTo>
                <a:cubicBezTo>
                  <a:pt x="418214" y="769974"/>
                  <a:pt x="836428" y="721242"/>
                  <a:pt x="1244009" y="584791"/>
                </a:cubicBezTo>
                <a:cubicBezTo>
                  <a:pt x="1651590" y="448340"/>
                  <a:pt x="2048539" y="224170"/>
                  <a:pt x="244548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A00F20B-A829-450D-A631-3565DEEA4E20}"/>
              </a:ext>
            </a:extLst>
          </p:cNvPr>
          <p:cNvSpPr/>
          <p:nvPr/>
        </p:nvSpPr>
        <p:spPr>
          <a:xfrm>
            <a:off x="3242563" y="1244970"/>
            <a:ext cx="2275368" cy="648586"/>
          </a:xfrm>
          <a:custGeom>
            <a:avLst/>
            <a:gdLst>
              <a:gd name="connsiteX0" fmla="*/ 0 w 2275368"/>
              <a:gd name="connsiteY0" fmla="*/ 648586 h 648586"/>
              <a:gd name="connsiteX1" fmla="*/ 595424 w 2275368"/>
              <a:gd name="connsiteY1" fmla="*/ 53162 h 648586"/>
              <a:gd name="connsiteX2" fmla="*/ 1265275 w 2275368"/>
              <a:gd name="connsiteY2" fmla="*/ 404037 h 648586"/>
              <a:gd name="connsiteX3" fmla="*/ 2275368 w 2275368"/>
              <a:gd name="connsiteY3" fmla="*/ 0 h 64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5368" h="648586">
                <a:moveTo>
                  <a:pt x="0" y="648586"/>
                </a:moveTo>
                <a:cubicBezTo>
                  <a:pt x="192272" y="371253"/>
                  <a:pt x="384545" y="93920"/>
                  <a:pt x="595424" y="53162"/>
                </a:cubicBezTo>
                <a:cubicBezTo>
                  <a:pt x="806303" y="12404"/>
                  <a:pt x="985285" y="412897"/>
                  <a:pt x="1265275" y="404037"/>
                </a:cubicBezTo>
                <a:cubicBezTo>
                  <a:pt x="1545265" y="395177"/>
                  <a:pt x="1910316" y="197588"/>
                  <a:pt x="22753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/>
              <p:nvPr/>
            </p:nvSpPr>
            <p:spPr>
              <a:xfrm>
                <a:off x="5033208" y="2675806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208" y="2675806"/>
                <a:ext cx="43204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1671F19-582A-47FE-ADDF-3166E648074C}"/>
              </a:ext>
            </a:extLst>
          </p:cNvPr>
          <p:cNvCxnSpPr>
            <a:cxnSpLocks/>
          </p:cNvCxnSpPr>
          <p:nvPr/>
        </p:nvCxnSpPr>
        <p:spPr>
          <a:xfrm flipH="1">
            <a:off x="5256104" y="1416198"/>
            <a:ext cx="9525" cy="12858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513003C-803B-4565-A2E1-28E3401FD572}"/>
              </a:ext>
            </a:extLst>
          </p:cNvPr>
          <p:cNvCxnSpPr>
            <a:cxnSpLocks/>
          </p:cNvCxnSpPr>
          <p:nvPr/>
        </p:nvCxnSpPr>
        <p:spPr>
          <a:xfrm flipH="1">
            <a:off x="3684479" y="1346306"/>
            <a:ext cx="19051" cy="136529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/>
              <p:nvPr/>
            </p:nvSpPr>
            <p:spPr>
              <a:xfrm>
                <a:off x="3227830" y="2638075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830" y="2638075"/>
                <a:ext cx="43204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/>
              <p:nvPr/>
            </p:nvSpPr>
            <p:spPr>
              <a:xfrm>
                <a:off x="5427156" y="1083617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156" y="1083617"/>
                <a:ext cx="914426" cy="276999"/>
              </a:xfrm>
              <a:prstGeom prst="rect">
                <a:avLst/>
              </a:prstGeom>
              <a:blipFill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/>
              <p:nvPr/>
            </p:nvSpPr>
            <p:spPr>
              <a:xfrm>
                <a:off x="5566984" y="1450389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984" y="1450389"/>
                <a:ext cx="91442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Freeform: Shape 14">
                <a:extLst>
                  <a:ext uri="{FF2B5EF4-FFF2-40B4-BE49-F238E27FC236}">
                    <a16:creationId xmlns:a16="http://schemas.microsoft.com/office/drawing/2014/main" id="{AE1C02C0-B295-4BB3-AFB1-74F6CA3418CD}"/>
                  </a:ext>
                </a:extLst>
              </p:cNvPr>
              <p:cNvSpPr/>
              <p:nvPr/>
            </p:nvSpPr>
            <p:spPr>
              <a:xfrm>
                <a:off x="900884" y="3827780"/>
                <a:ext cx="1581150" cy="1038225"/>
              </a:xfrm>
              <a:custGeom>
                <a:avLst/>
                <a:gdLst>
                  <a:gd name="connsiteX0" fmla="*/ 28575 w 1581150"/>
                  <a:gd name="connsiteY0" fmla="*/ 38100 h 1038225"/>
                  <a:gd name="connsiteX1" fmla="*/ 0 w 1581150"/>
                  <a:gd name="connsiteY1" fmla="*/ 1038225 h 1038225"/>
                  <a:gd name="connsiteX2" fmla="*/ 533400 w 1581150"/>
                  <a:gd name="connsiteY2" fmla="*/ 923925 h 1038225"/>
                  <a:gd name="connsiteX3" fmla="*/ 962025 w 1581150"/>
                  <a:gd name="connsiteY3" fmla="*/ 790575 h 1038225"/>
                  <a:gd name="connsiteX4" fmla="*/ 1428750 w 1581150"/>
                  <a:gd name="connsiteY4" fmla="*/ 552450 h 1038225"/>
                  <a:gd name="connsiteX5" fmla="*/ 1581150 w 1581150"/>
                  <a:gd name="connsiteY5" fmla="*/ 466725 h 1038225"/>
                  <a:gd name="connsiteX6" fmla="*/ 1571625 w 1581150"/>
                  <a:gd name="connsiteY6" fmla="*/ 85725 h 1038225"/>
                  <a:gd name="connsiteX7" fmla="*/ 1200150 w 1581150"/>
                  <a:gd name="connsiteY7" fmla="*/ 238125 h 1038225"/>
                  <a:gd name="connsiteX8" fmla="*/ 1009650 w 1581150"/>
                  <a:gd name="connsiteY8" fmla="*/ 323850 h 1038225"/>
                  <a:gd name="connsiteX9" fmla="*/ 876300 w 1581150"/>
                  <a:gd name="connsiteY9" fmla="*/ 333375 h 1038225"/>
                  <a:gd name="connsiteX10" fmla="*/ 723900 w 1581150"/>
                  <a:gd name="connsiteY10" fmla="*/ 342900 h 1038225"/>
                  <a:gd name="connsiteX11" fmla="*/ 485775 w 1581150"/>
                  <a:gd name="connsiteY11" fmla="*/ 209550 h 1038225"/>
                  <a:gd name="connsiteX12" fmla="*/ 352425 w 1581150"/>
                  <a:gd name="connsiteY12" fmla="*/ 66675 h 1038225"/>
                  <a:gd name="connsiteX13" fmla="*/ 219075 w 1581150"/>
                  <a:gd name="connsiteY13" fmla="*/ 0 h 1038225"/>
                  <a:gd name="connsiteX14" fmla="*/ 104775 w 1581150"/>
                  <a:gd name="connsiteY14" fmla="*/ 19050 h 1038225"/>
                  <a:gd name="connsiteX15" fmla="*/ 28575 w 1581150"/>
                  <a:gd name="connsiteY15" fmla="*/ 38100 h 103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81150" h="1038225">
                    <a:moveTo>
                      <a:pt x="28575" y="38100"/>
                    </a:moveTo>
                    <a:lnTo>
                      <a:pt x="0" y="1038225"/>
                    </a:lnTo>
                    <a:lnTo>
                      <a:pt x="533400" y="923925"/>
                    </a:lnTo>
                    <a:lnTo>
                      <a:pt x="962025" y="790575"/>
                    </a:lnTo>
                    <a:lnTo>
                      <a:pt x="1428750" y="552450"/>
                    </a:lnTo>
                    <a:lnTo>
                      <a:pt x="1581150" y="466725"/>
                    </a:lnTo>
                    <a:lnTo>
                      <a:pt x="1571625" y="85725"/>
                    </a:lnTo>
                    <a:lnTo>
                      <a:pt x="1200150" y="238125"/>
                    </a:lnTo>
                    <a:lnTo>
                      <a:pt x="1009650" y="323850"/>
                    </a:lnTo>
                    <a:lnTo>
                      <a:pt x="876300" y="333375"/>
                    </a:lnTo>
                    <a:lnTo>
                      <a:pt x="723900" y="342900"/>
                    </a:lnTo>
                    <a:lnTo>
                      <a:pt x="485775" y="209550"/>
                    </a:lnTo>
                    <a:lnTo>
                      <a:pt x="352425" y="66675"/>
                    </a:lnTo>
                    <a:lnTo>
                      <a:pt x="219075" y="0"/>
                    </a:lnTo>
                    <a:lnTo>
                      <a:pt x="104775" y="19050"/>
                    </a:lnTo>
                    <a:lnTo>
                      <a:pt x="28575" y="3810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Freeform: Shape 14">
                <a:extLst>
                  <a:ext uri="{FF2B5EF4-FFF2-40B4-BE49-F238E27FC236}">
                    <a16:creationId xmlns:a16="http://schemas.microsoft.com/office/drawing/2014/main" id="{AE1C02C0-B295-4BB3-AFB1-74F6CA3418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884" y="3827780"/>
                <a:ext cx="1581150" cy="1038225"/>
              </a:xfrm>
              <a:custGeom>
                <a:avLst/>
                <a:gdLst>
                  <a:gd name="connsiteX0" fmla="*/ 28575 w 1581150"/>
                  <a:gd name="connsiteY0" fmla="*/ 38100 h 1038225"/>
                  <a:gd name="connsiteX1" fmla="*/ 0 w 1581150"/>
                  <a:gd name="connsiteY1" fmla="*/ 1038225 h 1038225"/>
                  <a:gd name="connsiteX2" fmla="*/ 533400 w 1581150"/>
                  <a:gd name="connsiteY2" fmla="*/ 923925 h 1038225"/>
                  <a:gd name="connsiteX3" fmla="*/ 962025 w 1581150"/>
                  <a:gd name="connsiteY3" fmla="*/ 790575 h 1038225"/>
                  <a:gd name="connsiteX4" fmla="*/ 1428750 w 1581150"/>
                  <a:gd name="connsiteY4" fmla="*/ 552450 h 1038225"/>
                  <a:gd name="connsiteX5" fmla="*/ 1581150 w 1581150"/>
                  <a:gd name="connsiteY5" fmla="*/ 466725 h 1038225"/>
                  <a:gd name="connsiteX6" fmla="*/ 1571625 w 1581150"/>
                  <a:gd name="connsiteY6" fmla="*/ 85725 h 1038225"/>
                  <a:gd name="connsiteX7" fmla="*/ 1200150 w 1581150"/>
                  <a:gd name="connsiteY7" fmla="*/ 238125 h 1038225"/>
                  <a:gd name="connsiteX8" fmla="*/ 1009650 w 1581150"/>
                  <a:gd name="connsiteY8" fmla="*/ 323850 h 1038225"/>
                  <a:gd name="connsiteX9" fmla="*/ 876300 w 1581150"/>
                  <a:gd name="connsiteY9" fmla="*/ 333375 h 1038225"/>
                  <a:gd name="connsiteX10" fmla="*/ 723900 w 1581150"/>
                  <a:gd name="connsiteY10" fmla="*/ 342900 h 1038225"/>
                  <a:gd name="connsiteX11" fmla="*/ 485775 w 1581150"/>
                  <a:gd name="connsiteY11" fmla="*/ 209550 h 1038225"/>
                  <a:gd name="connsiteX12" fmla="*/ 352425 w 1581150"/>
                  <a:gd name="connsiteY12" fmla="*/ 66675 h 1038225"/>
                  <a:gd name="connsiteX13" fmla="*/ 219075 w 1581150"/>
                  <a:gd name="connsiteY13" fmla="*/ 0 h 1038225"/>
                  <a:gd name="connsiteX14" fmla="*/ 104775 w 1581150"/>
                  <a:gd name="connsiteY14" fmla="*/ 19050 h 1038225"/>
                  <a:gd name="connsiteX15" fmla="*/ 28575 w 1581150"/>
                  <a:gd name="connsiteY15" fmla="*/ 38100 h 103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581150" h="1038225">
                    <a:moveTo>
                      <a:pt x="28575" y="38100"/>
                    </a:moveTo>
                    <a:lnTo>
                      <a:pt x="0" y="1038225"/>
                    </a:lnTo>
                    <a:lnTo>
                      <a:pt x="533400" y="923925"/>
                    </a:lnTo>
                    <a:lnTo>
                      <a:pt x="962025" y="790575"/>
                    </a:lnTo>
                    <a:lnTo>
                      <a:pt x="1428750" y="552450"/>
                    </a:lnTo>
                    <a:lnTo>
                      <a:pt x="1581150" y="466725"/>
                    </a:lnTo>
                    <a:lnTo>
                      <a:pt x="1571625" y="85725"/>
                    </a:lnTo>
                    <a:lnTo>
                      <a:pt x="1200150" y="238125"/>
                    </a:lnTo>
                    <a:lnTo>
                      <a:pt x="1009650" y="323850"/>
                    </a:lnTo>
                    <a:lnTo>
                      <a:pt x="876300" y="333375"/>
                    </a:lnTo>
                    <a:lnTo>
                      <a:pt x="723900" y="342900"/>
                    </a:lnTo>
                    <a:lnTo>
                      <a:pt x="485775" y="209550"/>
                    </a:lnTo>
                    <a:lnTo>
                      <a:pt x="352425" y="66675"/>
                    </a:lnTo>
                    <a:lnTo>
                      <a:pt x="219075" y="0"/>
                    </a:lnTo>
                    <a:lnTo>
                      <a:pt x="104775" y="19050"/>
                    </a:lnTo>
                    <a:lnTo>
                      <a:pt x="28575" y="38100"/>
                    </a:lnTo>
                    <a:close/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DEE4192-FDFA-492C-A8FB-FBF95FCBD3F9}"/>
              </a:ext>
            </a:extLst>
          </p:cNvPr>
          <p:cNvCxnSpPr>
            <a:cxnSpLocks/>
          </p:cNvCxnSpPr>
          <p:nvPr/>
        </p:nvCxnSpPr>
        <p:spPr>
          <a:xfrm flipV="1">
            <a:off x="539552" y="3743116"/>
            <a:ext cx="0" cy="16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/>
              <p:nvPr/>
            </p:nvSpPr>
            <p:spPr>
              <a:xfrm>
                <a:off x="2567365" y="5048292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65" y="5048292"/>
                <a:ext cx="43204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8F9DBDE-248B-4A74-B256-25D87FCB694E}"/>
              </a:ext>
            </a:extLst>
          </p:cNvPr>
          <p:cNvCxnSpPr>
            <a:cxnSpLocks/>
          </p:cNvCxnSpPr>
          <p:nvPr/>
        </p:nvCxnSpPr>
        <p:spPr>
          <a:xfrm>
            <a:off x="483317" y="5224176"/>
            <a:ext cx="216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/>
              <p:nvPr/>
            </p:nvSpPr>
            <p:spPr>
              <a:xfrm>
                <a:off x="323528" y="3447476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47476"/>
                <a:ext cx="43204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: Shape 13">
            <a:extLst>
              <a:ext uri="{FF2B5EF4-FFF2-40B4-BE49-F238E27FC236}">
                <a16:creationId xmlns:a16="http://schemas.microsoft.com/office/drawing/2014/main" id="{3A00F20B-A829-450D-A631-3565DEEA4E20}"/>
              </a:ext>
            </a:extLst>
          </p:cNvPr>
          <p:cNvSpPr/>
          <p:nvPr/>
        </p:nvSpPr>
        <p:spPr>
          <a:xfrm>
            <a:off x="458968" y="3770852"/>
            <a:ext cx="2275368" cy="648586"/>
          </a:xfrm>
          <a:custGeom>
            <a:avLst/>
            <a:gdLst>
              <a:gd name="connsiteX0" fmla="*/ 0 w 2275368"/>
              <a:gd name="connsiteY0" fmla="*/ 648586 h 648586"/>
              <a:gd name="connsiteX1" fmla="*/ 595424 w 2275368"/>
              <a:gd name="connsiteY1" fmla="*/ 53162 h 648586"/>
              <a:gd name="connsiteX2" fmla="*/ 1265275 w 2275368"/>
              <a:gd name="connsiteY2" fmla="*/ 404037 h 648586"/>
              <a:gd name="connsiteX3" fmla="*/ 2275368 w 2275368"/>
              <a:gd name="connsiteY3" fmla="*/ 0 h 64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5368" h="648586">
                <a:moveTo>
                  <a:pt x="0" y="648586"/>
                </a:moveTo>
                <a:cubicBezTo>
                  <a:pt x="192272" y="371253"/>
                  <a:pt x="384545" y="93920"/>
                  <a:pt x="595424" y="53162"/>
                </a:cubicBezTo>
                <a:cubicBezTo>
                  <a:pt x="806303" y="12404"/>
                  <a:pt x="985285" y="412897"/>
                  <a:pt x="1265275" y="404037"/>
                </a:cubicBezTo>
                <a:cubicBezTo>
                  <a:pt x="1545265" y="395177"/>
                  <a:pt x="1910316" y="197588"/>
                  <a:pt x="22753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/>
              <p:nvPr/>
            </p:nvSpPr>
            <p:spPr>
              <a:xfrm>
                <a:off x="2249613" y="5201688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13" y="5201688"/>
                <a:ext cx="432048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1671F19-582A-47FE-ADDF-3166E648074C}"/>
              </a:ext>
            </a:extLst>
          </p:cNvPr>
          <p:cNvCxnSpPr>
            <a:cxnSpLocks/>
          </p:cNvCxnSpPr>
          <p:nvPr/>
        </p:nvCxnSpPr>
        <p:spPr>
          <a:xfrm flipH="1">
            <a:off x="2472509" y="3942080"/>
            <a:ext cx="9525" cy="12858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513003C-803B-4565-A2E1-28E3401FD572}"/>
              </a:ext>
            </a:extLst>
          </p:cNvPr>
          <p:cNvCxnSpPr>
            <a:cxnSpLocks/>
          </p:cNvCxnSpPr>
          <p:nvPr/>
        </p:nvCxnSpPr>
        <p:spPr>
          <a:xfrm flipH="1">
            <a:off x="900884" y="3872188"/>
            <a:ext cx="19051" cy="136529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/>
              <p:nvPr/>
            </p:nvSpPr>
            <p:spPr>
              <a:xfrm>
                <a:off x="683932" y="5163957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32" y="5163957"/>
                <a:ext cx="43204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/>
              <p:nvPr/>
            </p:nvSpPr>
            <p:spPr>
              <a:xfrm>
                <a:off x="2643561" y="3609499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561" y="3609499"/>
                <a:ext cx="914426" cy="276999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/>
              <p:nvPr/>
            </p:nvSpPr>
            <p:spPr>
              <a:xfrm>
                <a:off x="2783389" y="3976271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389" y="3976271"/>
                <a:ext cx="914426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DEE4192-FDFA-492C-A8FB-FBF95FCBD3F9}"/>
              </a:ext>
            </a:extLst>
          </p:cNvPr>
          <p:cNvCxnSpPr>
            <a:cxnSpLocks/>
          </p:cNvCxnSpPr>
          <p:nvPr/>
        </p:nvCxnSpPr>
        <p:spPr>
          <a:xfrm flipV="1">
            <a:off x="5950241" y="3839029"/>
            <a:ext cx="0" cy="1625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/>
              <p:nvPr/>
            </p:nvSpPr>
            <p:spPr>
              <a:xfrm>
                <a:off x="7978054" y="5144205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538455-4D89-4E2F-9D00-12E581D94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054" y="5144205"/>
                <a:ext cx="43204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8F9DBDE-248B-4A74-B256-25D87FCB694E}"/>
              </a:ext>
            </a:extLst>
          </p:cNvPr>
          <p:cNvCxnSpPr>
            <a:cxnSpLocks/>
          </p:cNvCxnSpPr>
          <p:nvPr/>
        </p:nvCxnSpPr>
        <p:spPr>
          <a:xfrm>
            <a:off x="5894006" y="5320089"/>
            <a:ext cx="216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/>
              <p:nvPr/>
            </p:nvSpPr>
            <p:spPr>
              <a:xfrm>
                <a:off x="5734217" y="3543389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EED4058-9853-4BCF-B145-0429DD436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217" y="3543389"/>
                <a:ext cx="4320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Freeform: Shape 12">
            <a:extLst>
              <a:ext uri="{FF2B5EF4-FFF2-40B4-BE49-F238E27FC236}">
                <a16:creationId xmlns:a16="http://schemas.microsoft.com/office/drawing/2014/main" id="{1F70C131-A1AF-4B33-9A23-8192E051B3EE}"/>
              </a:ext>
            </a:extLst>
          </p:cNvPr>
          <p:cNvSpPr/>
          <p:nvPr/>
        </p:nvSpPr>
        <p:spPr>
          <a:xfrm>
            <a:off x="5805862" y="4196374"/>
            <a:ext cx="2445488" cy="818707"/>
          </a:xfrm>
          <a:custGeom>
            <a:avLst/>
            <a:gdLst>
              <a:gd name="connsiteX0" fmla="*/ 0 w 2445488"/>
              <a:gd name="connsiteY0" fmla="*/ 818707 h 818707"/>
              <a:gd name="connsiteX1" fmla="*/ 1244009 w 2445488"/>
              <a:gd name="connsiteY1" fmla="*/ 584791 h 818707"/>
              <a:gd name="connsiteX2" fmla="*/ 2445488 w 2445488"/>
              <a:gd name="connsiteY2" fmla="*/ 0 h 818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5488" h="818707">
                <a:moveTo>
                  <a:pt x="0" y="818707"/>
                </a:moveTo>
                <a:cubicBezTo>
                  <a:pt x="418214" y="769974"/>
                  <a:pt x="836428" y="721242"/>
                  <a:pt x="1244009" y="584791"/>
                </a:cubicBezTo>
                <a:cubicBezTo>
                  <a:pt x="1651590" y="448340"/>
                  <a:pt x="2048539" y="224170"/>
                  <a:pt x="244548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: Shape 13">
            <a:extLst>
              <a:ext uri="{FF2B5EF4-FFF2-40B4-BE49-F238E27FC236}">
                <a16:creationId xmlns:a16="http://schemas.microsoft.com/office/drawing/2014/main" id="{3A00F20B-A829-450D-A631-3565DEEA4E20}"/>
              </a:ext>
            </a:extLst>
          </p:cNvPr>
          <p:cNvSpPr/>
          <p:nvPr/>
        </p:nvSpPr>
        <p:spPr>
          <a:xfrm>
            <a:off x="5869657" y="3866765"/>
            <a:ext cx="2275368" cy="648586"/>
          </a:xfrm>
          <a:custGeom>
            <a:avLst/>
            <a:gdLst>
              <a:gd name="connsiteX0" fmla="*/ 0 w 2275368"/>
              <a:gd name="connsiteY0" fmla="*/ 648586 h 648586"/>
              <a:gd name="connsiteX1" fmla="*/ 595424 w 2275368"/>
              <a:gd name="connsiteY1" fmla="*/ 53162 h 648586"/>
              <a:gd name="connsiteX2" fmla="*/ 1265275 w 2275368"/>
              <a:gd name="connsiteY2" fmla="*/ 404037 h 648586"/>
              <a:gd name="connsiteX3" fmla="*/ 2275368 w 2275368"/>
              <a:gd name="connsiteY3" fmla="*/ 0 h 64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5368" h="648586">
                <a:moveTo>
                  <a:pt x="0" y="648586"/>
                </a:moveTo>
                <a:cubicBezTo>
                  <a:pt x="192272" y="371253"/>
                  <a:pt x="384545" y="93920"/>
                  <a:pt x="595424" y="53162"/>
                </a:cubicBezTo>
                <a:cubicBezTo>
                  <a:pt x="806303" y="12404"/>
                  <a:pt x="985285" y="412897"/>
                  <a:pt x="1265275" y="404037"/>
                </a:cubicBezTo>
                <a:cubicBezTo>
                  <a:pt x="1545265" y="395177"/>
                  <a:pt x="1910316" y="197588"/>
                  <a:pt x="22753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/>
              <p:nvPr/>
            </p:nvSpPr>
            <p:spPr>
              <a:xfrm>
                <a:off x="7660302" y="5297601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E811195-5424-4071-AB8E-E38EF9831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302" y="5297601"/>
                <a:ext cx="43204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1671F19-582A-47FE-ADDF-3166E648074C}"/>
              </a:ext>
            </a:extLst>
          </p:cNvPr>
          <p:cNvCxnSpPr>
            <a:cxnSpLocks/>
          </p:cNvCxnSpPr>
          <p:nvPr/>
        </p:nvCxnSpPr>
        <p:spPr>
          <a:xfrm flipH="1">
            <a:off x="7883198" y="4037993"/>
            <a:ext cx="9525" cy="12858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513003C-803B-4565-A2E1-28E3401FD572}"/>
              </a:ext>
            </a:extLst>
          </p:cNvPr>
          <p:cNvCxnSpPr>
            <a:cxnSpLocks/>
          </p:cNvCxnSpPr>
          <p:nvPr/>
        </p:nvCxnSpPr>
        <p:spPr>
          <a:xfrm flipH="1">
            <a:off x="6311573" y="3968101"/>
            <a:ext cx="19051" cy="136529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/>
              <p:nvPr/>
            </p:nvSpPr>
            <p:spPr>
              <a:xfrm>
                <a:off x="6094621" y="5259870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B07DBB1-9886-4F95-AC78-2F6F978FB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621" y="5259870"/>
                <a:ext cx="43204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/>
              <p:nvPr/>
            </p:nvSpPr>
            <p:spPr>
              <a:xfrm>
                <a:off x="8054250" y="3705412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3FF6F5EA-3CE4-4973-B92A-06C6AA60E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250" y="3705412"/>
                <a:ext cx="914426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/>
              <p:nvPr/>
            </p:nvSpPr>
            <p:spPr>
              <a:xfrm>
                <a:off x="8194078" y="4072184"/>
                <a:ext cx="914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03E51908-B130-48A3-8067-FD69B839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078" y="4072184"/>
                <a:ext cx="91442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919935" y="4253271"/>
            <a:ext cx="1540160" cy="9484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330624" y="4960049"/>
            <a:ext cx="1552574" cy="36004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Triangle 9"/>
          <p:cNvSpPr/>
          <p:nvPr/>
        </p:nvSpPr>
        <p:spPr>
          <a:xfrm flipH="1">
            <a:off x="6489290" y="4597744"/>
            <a:ext cx="1393907" cy="362305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ight Triangle 69"/>
          <p:cNvSpPr/>
          <p:nvPr/>
        </p:nvSpPr>
        <p:spPr>
          <a:xfrm flipH="1">
            <a:off x="7182958" y="4453728"/>
            <a:ext cx="665208" cy="362305"/>
          </a:xfrm>
          <a:prstGeom prst="rt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7024292" y="4597745"/>
            <a:ext cx="606604" cy="26826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70" idx="1"/>
            <a:endCxn id="70" idx="0"/>
          </p:cNvCxnSpPr>
          <p:nvPr/>
        </p:nvCxnSpPr>
        <p:spPr>
          <a:xfrm flipV="1">
            <a:off x="7848166" y="4453728"/>
            <a:ext cx="0" cy="18115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82181" y="5565011"/>
            <a:ext cx="34192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/>
              <a:t>Area under top curve </a:t>
            </a:r>
          </a:p>
          <a:p>
            <a:pPr algn="ctr"/>
            <a:r>
              <a:rPr lang="en-GB" sz="2400" dirty="0"/>
              <a:t>minus </a:t>
            </a:r>
          </a:p>
          <a:p>
            <a:pPr algn="ctr"/>
            <a:r>
              <a:rPr lang="en-GB" sz="2400" dirty="0"/>
              <a:t>Area under bottom curve.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61130" y="1274305"/>
            <a:ext cx="13080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/>
              <a:t>=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920711" y="3068960"/>
            <a:ext cx="13080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605354" y="5625130"/>
                <a:ext cx="1916166" cy="1069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54" y="5625130"/>
                <a:ext cx="1916166" cy="106971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6273313" y="5651218"/>
                <a:ext cx="1934247" cy="1069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313" y="5651218"/>
                <a:ext cx="1934247" cy="106971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75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6" grpId="0"/>
      <p:bldP spid="48" grpId="0"/>
      <p:bldP spid="50" grpId="0" animBg="1"/>
      <p:bldP spid="51" grpId="0"/>
      <p:bldP spid="54" grpId="0"/>
      <p:bldP spid="55" grpId="0"/>
      <p:bldP spid="56" grpId="0"/>
      <p:bldP spid="59" grpId="0"/>
      <p:bldP spid="61" grpId="0"/>
      <p:bldP spid="62" grpId="0" animBg="1"/>
      <p:bldP spid="63" grpId="0" animBg="1"/>
      <p:bldP spid="64" grpId="0"/>
      <p:bldP spid="67" grpId="0"/>
      <p:bldP spid="68" grpId="0"/>
      <p:bldP spid="69" grpId="0"/>
      <p:bldP spid="7" grpId="0" animBg="1"/>
      <p:bldP spid="8" grpId="0" animBg="1"/>
      <p:bldP spid="10" grpId="0" animBg="1"/>
      <p:bldP spid="70" grpId="0" animBg="1"/>
      <p:bldP spid="73" grpId="0"/>
      <p:bldP spid="75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C36A21-502F-4497-B660-5351EE65040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8089987-E24C-4479-A6DE-1750A6A4B0E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between two curves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0ECBBA4-3DCD-42C3-AA8A-E35A68381B8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F156B8D-815F-4823-A6F5-7E6959166005}"/>
                  </a:ext>
                </a:extLst>
              </p:cNvPr>
              <p:cNvSpPr txBox="1"/>
              <p:nvPr/>
            </p:nvSpPr>
            <p:spPr>
              <a:xfrm>
                <a:off x="1223519" y="802780"/>
                <a:ext cx="6696744" cy="169027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diagram shows part of the curves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400" dirty="0"/>
                  <a:t>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. </a:t>
                </a:r>
              </a:p>
              <a:p>
                <a:pPr algn="ctr"/>
                <a:r>
                  <a:rPr lang="en-GB" sz="2400" dirty="0"/>
                  <a:t>The region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400" dirty="0"/>
                  <a:t> is bounded by the two curves. </a:t>
                </a:r>
              </a:p>
              <a:p>
                <a:pPr algn="ctr"/>
                <a:r>
                  <a:rPr lang="en-GB" sz="2400" dirty="0"/>
                  <a:t>Use integration to find the area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F156B8D-815F-4823-A6F5-7E6959166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19" y="802780"/>
                <a:ext cx="6696744" cy="1690271"/>
              </a:xfrm>
              <a:prstGeom prst="rect">
                <a:avLst/>
              </a:prstGeom>
              <a:blipFill>
                <a:blip r:embed="rId2"/>
                <a:stretch>
                  <a:fillRect b="-229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580112" y="2779132"/>
            <a:ext cx="3244049" cy="2653108"/>
            <a:chOff x="6041901" y="3765216"/>
            <a:chExt cx="2660818" cy="18407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F09C506C-AD45-4067-AE8D-7DFD059F5C6E}"/>
                    </a:ext>
                  </a:extLst>
                </p:cNvPr>
                <p:cNvSpPr/>
                <p:nvPr/>
              </p:nvSpPr>
              <p:spPr>
                <a:xfrm>
                  <a:off x="6262688" y="4124325"/>
                  <a:ext cx="1885950" cy="1343025"/>
                </a:xfrm>
                <a:custGeom>
                  <a:avLst/>
                  <a:gdLst>
                    <a:gd name="connsiteX0" fmla="*/ 0 w 1885950"/>
                    <a:gd name="connsiteY0" fmla="*/ 1343025 h 1343025"/>
                    <a:gd name="connsiteX1" fmla="*/ 123825 w 1885950"/>
                    <a:gd name="connsiteY1" fmla="*/ 1176338 h 1343025"/>
                    <a:gd name="connsiteX2" fmla="*/ 223837 w 1885950"/>
                    <a:gd name="connsiteY2" fmla="*/ 1028700 h 1343025"/>
                    <a:gd name="connsiteX3" fmla="*/ 371475 w 1885950"/>
                    <a:gd name="connsiteY3" fmla="*/ 871538 h 1343025"/>
                    <a:gd name="connsiteX4" fmla="*/ 504825 w 1885950"/>
                    <a:gd name="connsiteY4" fmla="*/ 757238 h 1343025"/>
                    <a:gd name="connsiteX5" fmla="*/ 671512 w 1885950"/>
                    <a:gd name="connsiteY5" fmla="*/ 690563 h 1343025"/>
                    <a:gd name="connsiteX6" fmla="*/ 809625 w 1885950"/>
                    <a:gd name="connsiteY6" fmla="*/ 719138 h 1343025"/>
                    <a:gd name="connsiteX7" fmla="*/ 981075 w 1885950"/>
                    <a:gd name="connsiteY7" fmla="*/ 828675 h 1343025"/>
                    <a:gd name="connsiteX8" fmla="*/ 1157287 w 1885950"/>
                    <a:gd name="connsiteY8" fmla="*/ 981075 h 1343025"/>
                    <a:gd name="connsiteX9" fmla="*/ 1343025 w 1885950"/>
                    <a:gd name="connsiteY9" fmla="*/ 1090613 h 1343025"/>
                    <a:gd name="connsiteX10" fmla="*/ 1547812 w 1885950"/>
                    <a:gd name="connsiteY10" fmla="*/ 1195388 h 1343025"/>
                    <a:gd name="connsiteX11" fmla="*/ 1781175 w 1885950"/>
                    <a:gd name="connsiteY11" fmla="*/ 1285875 h 1343025"/>
                    <a:gd name="connsiteX12" fmla="*/ 1885950 w 1885950"/>
                    <a:gd name="connsiteY12" fmla="*/ 1319213 h 1343025"/>
                    <a:gd name="connsiteX13" fmla="*/ 1800225 w 1885950"/>
                    <a:gd name="connsiteY13" fmla="*/ 1133475 h 1343025"/>
                    <a:gd name="connsiteX14" fmla="*/ 1724025 w 1885950"/>
                    <a:gd name="connsiteY14" fmla="*/ 952500 h 1343025"/>
                    <a:gd name="connsiteX15" fmla="*/ 1652587 w 1885950"/>
                    <a:gd name="connsiteY15" fmla="*/ 790575 h 1343025"/>
                    <a:gd name="connsiteX16" fmla="*/ 1547812 w 1885950"/>
                    <a:gd name="connsiteY16" fmla="*/ 595313 h 1343025"/>
                    <a:gd name="connsiteX17" fmla="*/ 1457325 w 1885950"/>
                    <a:gd name="connsiteY17" fmla="*/ 428625 h 1343025"/>
                    <a:gd name="connsiteX18" fmla="*/ 1371600 w 1885950"/>
                    <a:gd name="connsiteY18" fmla="*/ 290513 h 1343025"/>
                    <a:gd name="connsiteX19" fmla="*/ 1252537 w 1885950"/>
                    <a:gd name="connsiteY19" fmla="*/ 133350 h 1343025"/>
                    <a:gd name="connsiteX20" fmla="*/ 1152525 w 1885950"/>
                    <a:gd name="connsiteY20" fmla="*/ 38100 h 1343025"/>
                    <a:gd name="connsiteX21" fmla="*/ 1033462 w 1885950"/>
                    <a:gd name="connsiteY21" fmla="*/ 0 h 1343025"/>
                    <a:gd name="connsiteX22" fmla="*/ 904875 w 1885950"/>
                    <a:gd name="connsiteY22" fmla="*/ 9525 h 1343025"/>
                    <a:gd name="connsiteX23" fmla="*/ 823912 w 1885950"/>
                    <a:gd name="connsiteY23" fmla="*/ 42863 h 1343025"/>
                    <a:gd name="connsiteX24" fmla="*/ 690562 w 1885950"/>
                    <a:gd name="connsiteY24" fmla="*/ 166688 h 1343025"/>
                    <a:gd name="connsiteX25" fmla="*/ 566737 w 1885950"/>
                    <a:gd name="connsiteY25" fmla="*/ 319088 h 1343025"/>
                    <a:gd name="connsiteX26" fmla="*/ 481012 w 1885950"/>
                    <a:gd name="connsiteY26" fmla="*/ 447675 h 1343025"/>
                    <a:gd name="connsiteX27" fmla="*/ 400050 w 1885950"/>
                    <a:gd name="connsiteY27" fmla="*/ 576263 h 1343025"/>
                    <a:gd name="connsiteX28" fmla="*/ 295275 w 1885950"/>
                    <a:gd name="connsiteY28" fmla="*/ 747713 h 1343025"/>
                    <a:gd name="connsiteX29" fmla="*/ 185737 w 1885950"/>
                    <a:gd name="connsiteY29" fmla="*/ 952500 h 1343025"/>
                    <a:gd name="connsiteX30" fmla="*/ 104775 w 1885950"/>
                    <a:gd name="connsiteY30" fmla="*/ 1114425 h 1343025"/>
                    <a:gd name="connsiteX31" fmla="*/ 0 w 1885950"/>
                    <a:gd name="connsiteY31" fmla="*/ 1343025 h 1343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85950" h="1343025">
                      <a:moveTo>
                        <a:pt x="0" y="1343025"/>
                      </a:moveTo>
                      <a:lnTo>
                        <a:pt x="123825" y="1176338"/>
                      </a:lnTo>
                      <a:lnTo>
                        <a:pt x="223837" y="1028700"/>
                      </a:lnTo>
                      <a:lnTo>
                        <a:pt x="371475" y="871538"/>
                      </a:lnTo>
                      <a:lnTo>
                        <a:pt x="504825" y="757238"/>
                      </a:lnTo>
                      <a:lnTo>
                        <a:pt x="671512" y="690563"/>
                      </a:lnTo>
                      <a:lnTo>
                        <a:pt x="809625" y="719138"/>
                      </a:lnTo>
                      <a:lnTo>
                        <a:pt x="981075" y="828675"/>
                      </a:lnTo>
                      <a:lnTo>
                        <a:pt x="1157287" y="981075"/>
                      </a:lnTo>
                      <a:lnTo>
                        <a:pt x="1343025" y="1090613"/>
                      </a:lnTo>
                      <a:lnTo>
                        <a:pt x="1547812" y="1195388"/>
                      </a:lnTo>
                      <a:lnTo>
                        <a:pt x="1781175" y="1285875"/>
                      </a:lnTo>
                      <a:lnTo>
                        <a:pt x="1885950" y="1319213"/>
                      </a:lnTo>
                      <a:lnTo>
                        <a:pt x="1800225" y="1133475"/>
                      </a:lnTo>
                      <a:lnTo>
                        <a:pt x="1724025" y="952500"/>
                      </a:lnTo>
                      <a:lnTo>
                        <a:pt x="1652587" y="790575"/>
                      </a:lnTo>
                      <a:lnTo>
                        <a:pt x="1547812" y="595313"/>
                      </a:lnTo>
                      <a:lnTo>
                        <a:pt x="1457325" y="428625"/>
                      </a:lnTo>
                      <a:lnTo>
                        <a:pt x="1371600" y="290513"/>
                      </a:lnTo>
                      <a:lnTo>
                        <a:pt x="1252537" y="133350"/>
                      </a:lnTo>
                      <a:lnTo>
                        <a:pt x="1152525" y="38100"/>
                      </a:lnTo>
                      <a:lnTo>
                        <a:pt x="1033462" y="0"/>
                      </a:lnTo>
                      <a:lnTo>
                        <a:pt x="904875" y="9525"/>
                      </a:lnTo>
                      <a:lnTo>
                        <a:pt x="823912" y="42863"/>
                      </a:lnTo>
                      <a:lnTo>
                        <a:pt x="690562" y="166688"/>
                      </a:lnTo>
                      <a:lnTo>
                        <a:pt x="566737" y="319088"/>
                      </a:lnTo>
                      <a:lnTo>
                        <a:pt x="481012" y="447675"/>
                      </a:lnTo>
                      <a:lnTo>
                        <a:pt x="400050" y="576263"/>
                      </a:lnTo>
                      <a:lnTo>
                        <a:pt x="295275" y="747713"/>
                      </a:lnTo>
                      <a:lnTo>
                        <a:pt x="185737" y="952500"/>
                      </a:lnTo>
                      <a:lnTo>
                        <a:pt x="104775" y="1114425"/>
                      </a:lnTo>
                      <a:lnTo>
                        <a:pt x="0" y="1343025"/>
                      </a:lnTo>
                      <a:close/>
                    </a:path>
                  </a:pathLst>
                </a:cu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dirty="0"/>
                </a:p>
                <a:p>
                  <a:pPr algn="ctr"/>
                  <a:endParaRPr lang="en-GB" dirty="0"/>
                </a:p>
                <a:p>
                  <a:pPr algn="ctr"/>
                  <a:endParaRPr lang="en-GB" dirty="0"/>
                </a:p>
              </p:txBody>
            </p:sp>
          </mc:Choice>
          <mc:Fallback xmlns=""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id="{F09C506C-AD45-4067-AE8D-7DFD059F5C6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2688" y="4124325"/>
                  <a:ext cx="1885950" cy="1343025"/>
                </a:xfrm>
                <a:custGeom>
                  <a:avLst/>
                  <a:gdLst>
                    <a:gd name="connsiteX0" fmla="*/ 0 w 1885950"/>
                    <a:gd name="connsiteY0" fmla="*/ 1343025 h 1343025"/>
                    <a:gd name="connsiteX1" fmla="*/ 123825 w 1885950"/>
                    <a:gd name="connsiteY1" fmla="*/ 1176338 h 1343025"/>
                    <a:gd name="connsiteX2" fmla="*/ 223837 w 1885950"/>
                    <a:gd name="connsiteY2" fmla="*/ 1028700 h 1343025"/>
                    <a:gd name="connsiteX3" fmla="*/ 371475 w 1885950"/>
                    <a:gd name="connsiteY3" fmla="*/ 871538 h 1343025"/>
                    <a:gd name="connsiteX4" fmla="*/ 504825 w 1885950"/>
                    <a:gd name="connsiteY4" fmla="*/ 757238 h 1343025"/>
                    <a:gd name="connsiteX5" fmla="*/ 671512 w 1885950"/>
                    <a:gd name="connsiteY5" fmla="*/ 690563 h 1343025"/>
                    <a:gd name="connsiteX6" fmla="*/ 809625 w 1885950"/>
                    <a:gd name="connsiteY6" fmla="*/ 719138 h 1343025"/>
                    <a:gd name="connsiteX7" fmla="*/ 981075 w 1885950"/>
                    <a:gd name="connsiteY7" fmla="*/ 828675 h 1343025"/>
                    <a:gd name="connsiteX8" fmla="*/ 1157287 w 1885950"/>
                    <a:gd name="connsiteY8" fmla="*/ 981075 h 1343025"/>
                    <a:gd name="connsiteX9" fmla="*/ 1343025 w 1885950"/>
                    <a:gd name="connsiteY9" fmla="*/ 1090613 h 1343025"/>
                    <a:gd name="connsiteX10" fmla="*/ 1547812 w 1885950"/>
                    <a:gd name="connsiteY10" fmla="*/ 1195388 h 1343025"/>
                    <a:gd name="connsiteX11" fmla="*/ 1781175 w 1885950"/>
                    <a:gd name="connsiteY11" fmla="*/ 1285875 h 1343025"/>
                    <a:gd name="connsiteX12" fmla="*/ 1885950 w 1885950"/>
                    <a:gd name="connsiteY12" fmla="*/ 1319213 h 1343025"/>
                    <a:gd name="connsiteX13" fmla="*/ 1800225 w 1885950"/>
                    <a:gd name="connsiteY13" fmla="*/ 1133475 h 1343025"/>
                    <a:gd name="connsiteX14" fmla="*/ 1724025 w 1885950"/>
                    <a:gd name="connsiteY14" fmla="*/ 952500 h 1343025"/>
                    <a:gd name="connsiteX15" fmla="*/ 1652587 w 1885950"/>
                    <a:gd name="connsiteY15" fmla="*/ 790575 h 1343025"/>
                    <a:gd name="connsiteX16" fmla="*/ 1547812 w 1885950"/>
                    <a:gd name="connsiteY16" fmla="*/ 595313 h 1343025"/>
                    <a:gd name="connsiteX17" fmla="*/ 1457325 w 1885950"/>
                    <a:gd name="connsiteY17" fmla="*/ 428625 h 1343025"/>
                    <a:gd name="connsiteX18" fmla="*/ 1371600 w 1885950"/>
                    <a:gd name="connsiteY18" fmla="*/ 290513 h 1343025"/>
                    <a:gd name="connsiteX19" fmla="*/ 1252537 w 1885950"/>
                    <a:gd name="connsiteY19" fmla="*/ 133350 h 1343025"/>
                    <a:gd name="connsiteX20" fmla="*/ 1152525 w 1885950"/>
                    <a:gd name="connsiteY20" fmla="*/ 38100 h 1343025"/>
                    <a:gd name="connsiteX21" fmla="*/ 1033462 w 1885950"/>
                    <a:gd name="connsiteY21" fmla="*/ 0 h 1343025"/>
                    <a:gd name="connsiteX22" fmla="*/ 904875 w 1885950"/>
                    <a:gd name="connsiteY22" fmla="*/ 9525 h 1343025"/>
                    <a:gd name="connsiteX23" fmla="*/ 823912 w 1885950"/>
                    <a:gd name="connsiteY23" fmla="*/ 42863 h 1343025"/>
                    <a:gd name="connsiteX24" fmla="*/ 690562 w 1885950"/>
                    <a:gd name="connsiteY24" fmla="*/ 166688 h 1343025"/>
                    <a:gd name="connsiteX25" fmla="*/ 566737 w 1885950"/>
                    <a:gd name="connsiteY25" fmla="*/ 319088 h 1343025"/>
                    <a:gd name="connsiteX26" fmla="*/ 481012 w 1885950"/>
                    <a:gd name="connsiteY26" fmla="*/ 447675 h 1343025"/>
                    <a:gd name="connsiteX27" fmla="*/ 400050 w 1885950"/>
                    <a:gd name="connsiteY27" fmla="*/ 576263 h 1343025"/>
                    <a:gd name="connsiteX28" fmla="*/ 295275 w 1885950"/>
                    <a:gd name="connsiteY28" fmla="*/ 747713 h 1343025"/>
                    <a:gd name="connsiteX29" fmla="*/ 185737 w 1885950"/>
                    <a:gd name="connsiteY29" fmla="*/ 952500 h 1343025"/>
                    <a:gd name="connsiteX30" fmla="*/ 104775 w 1885950"/>
                    <a:gd name="connsiteY30" fmla="*/ 1114425 h 1343025"/>
                    <a:gd name="connsiteX31" fmla="*/ 0 w 1885950"/>
                    <a:gd name="connsiteY31" fmla="*/ 1343025 h 1343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85950" h="1343025">
                      <a:moveTo>
                        <a:pt x="0" y="1343025"/>
                      </a:moveTo>
                      <a:lnTo>
                        <a:pt x="123825" y="1176338"/>
                      </a:lnTo>
                      <a:lnTo>
                        <a:pt x="223837" y="1028700"/>
                      </a:lnTo>
                      <a:lnTo>
                        <a:pt x="371475" y="871538"/>
                      </a:lnTo>
                      <a:lnTo>
                        <a:pt x="504825" y="757238"/>
                      </a:lnTo>
                      <a:lnTo>
                        <a:pt x="671512" y="690563"/>
                      </a:lnTo>
                      <a:lnTo>
                        <a:pt x="809625" y="719138"/>
                      </a:lnTo>
                      <a:lnTo>
                        <a:pt x="981075" y="828675"/>
                      </a:lnTo>
                      <a:lnTo>
                        <a:pt x="1157287" y="981075"/>
                      </a:lnTo>
                      <a:lnTo>
                        <a:pt x="1343025" y="1090613"/>
                      </a:lnTo>
                      <a:lnTo>
                        <a:pt x="1547812" y="1195388"/>
                      </a:lnTo>
                      <a:lnTo>
                        <a:pt x="1781175" y="1285875"/>
                      </a:lnTo>
                      <a:lnTo>
                        <a:pt x="1885950" y="1319213"/>
                      </a:lnTo>
                      <a:lnTo>
                        <a:pt x="1800225" y="1133475"/>
                      </a:lnTo>
                      <a:lnTo>
                        <a:pt x="1724025" y="952500"/>
                      </a:lnTo>
                      <a:lnTo>
                        <a:pt x="1652587" y="790575"/>
                      </a:lnTo>
                      <a:lnTo>
                        <a:pt x="1547812" y="595313"/>
                      </a:lnTo>
                      <a:lnTo>
                        <a:pt x="1457325" y="428625"/>
                      </a:lnTo>
                      <a:lnTo>
                        <a:pt x="1371600" y="290513"/>
                      </a:lnTo>
                      <a:lnTo>
                        <a:pt x="1252537" y="133350"/>
                      </a:lnTo>
                      <a:lnTo>
                        <a:pt x="1152525" y="38100"/>
                      </a:lnTo>
                      <a:lnTo>
                        <a:pt x="1033462" y="0"/>
                      </a:lnTo>
                      <a:lnTo>
                        <a:pt x="904875" y="9525"/>
                      </a:lnTo>
                      <a:lnTo>
                        <a:pt x="823912" y="42863"/>
                      </a:lnTo>
                      <a:lnTo>
                        <a:pt x="690562" y="166688"/>
                      </a:lnTo>
                      <a:lnTo>
                        <a:pt x="566737" y="319088"/>
                      </a:lnTo>
                      <a:lnTo>
                        <a:pt x="481012" y="447675"/>
                      </a:lnTo>
                      <a:lnTo>
                        <a:pt x="400050" y="576263"/>
                      </a:lnTo>
                      <a:lnTo>
                        <a:pt x="295275" y="747713"/>
                      </a:lnTo>
                      <a:lnTo>
                        <a:pt x="185737" y="952500"/>
                      </a:lnTo>
                      <a:lnTo>
                        <a:pt x="104775" y="1114425"/>
                      </a:lnTo>
                      <a:lnTo>
                        <a:pt x="0" y="1343025"/>
                      </a:lnTo>
                      <a:close/>
                    </a:path>
                  </a:pathLst>
                </a:cu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D40978B6-838E-4ABC-922A-FEF1853FE4A5}"/>
                </a:ext>
              </a:extLst>
            </p:cNvPr>
            <p:cNvCxnSpPr>
              <a:cxnSpLocks/>
            </p:cNvCxnSpPr>
            <p:nvPr/>
          </p:nvCxnSpPr>
          <p:spPr>
            <a:xfrm>
              <a:off x="6260951" y="5452095"/>
              <a:ext cx="21602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48A0CD0-9BEE-4187-8322-5FED360026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60951" y="4005064"/>
              <a:ext cx="0" cy="1447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55E91B9E-4E8B-44D5-819C-9275A95D113F}"/>
                    </a:ext>
                  </a:extLst>
                </p:cNvPr>
                <p:cNvSpPr txBox="1"/>
                <p:nvPr/>
              </p:nvSpPr>
              <p:spPr>
                <a:xfrm>
                  <a:off x="8270671" y="529820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55E91B9E-4E8B-44D5-819C-9275A95D11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0671" y="5298206"/>
                  <a:ext cx="432048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A6785A1-3758-408B-B9E4-7AB8756C185E}"/>
                    </a:ext>
                  </a:extLst>
                </p:cNvPr>
                <p:cNvSpPr txBox="1"/>
                <p:nvPr/>
              </p:nvSpPr>
              <p:spPr>
                <a:xfrm>
                  <a:off x="6041901" y="3765216"/>
                  <a:ext cx="43204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EA6785A1-3758-408B-B9E4-7AB8756C18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1901" y="3765216"/>
                  <a:ext cx="43204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7463FF4-4663-43CD-8FD9-8DBF3346ADD3}"/>
                </a:ext>
              </a:extLst>
            </p:cNvPr>
            <p:cNvSpPr/>
            <p:nvPr/>
          </p:nvSpPr>
          <p:spPr>
            <a:xfrm>
              <a:off x="6257925" y="4824879"/>
              <a:ext cx="1914525" cy="642471"/>
            </a:xfrm>
            <a:custGeom>
              <a:avLst/>
              <a:gdLst>
                <a:gd name="connsiteX0" fmla="*/ 0 w 1914525"/>
                <a:gd name="connsiteY0" fmla="*/ 642471 h 642471"/>
                <a:gd name="connsiteX1" fmla="*/ 647700 w 1914525"/>
                <a:gd name="connsiteY1" fmla="*/ 4296 h 642471"/>
                <a:gd name="connsiteX2" fmla="*/ 1314450 w 1914525"/>
                <a:gd name="connsiteY2" fmla="*/ 375771 h 642471"/>
                <a:gd name="connsiteX3" fmla="*/ 1914525 w 1914525"/>
                <a:gd name="connsiteY3" fmla="*/ 623421 h 642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4525" h="642471">
                  <a:moveTo>
                    <a:pt x="0" y="642471"/>
                  </a:moveTo>
                  <a:cubicBezTo>
                    <a:pt x="214312" y="345608"/>
                    <a:pt x="428625" y="48746"/>
                    <a:pt x="647700" y="4296"/>
                  </a:cubicBezTo>
                  <a:cubicBezTo>
                    <a:pt x="866775" y="-40154"/>
                    <a:pt x="1103312" y="272583"/>
                    <a:pt x="1314450" y="375771"/>
                  </a:cubicBezTo>
                  <a:cubicBezTo>
                    <a:pt x="1525588" y="478959"/>
                    <a:pt x="1720056" y="551190"/>
                    <a:pt x="1914525" y="62342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813D1B4-4B06-4787-9F5A-3F69CD27F6E3}"/>
                </a:ext>
              </a:extLst>
            </p:cNvPr>
            <p:cNvSpPr/>
            <p:nvPr/>
          </p:nvSpPr>
          <p:spPr>
            <a:xfrm>
              <a:off x="6248400" y="4114798"/>
              <a:ext cx="1905000" cy="1352552"/>
            </a:xfrm>
            <a:custGeom>
              <a:avLst/>
              <a:gdLst>
                <a:gd name="connsiteX0" fmla="*/ 0 w 1905000"/>
                <a:gd name="connsiteY0" fmla="*/ 1352552 h 1352552"/>
                <a:gd name="connsiteX1" fmla="*/ 1000125 w 1905000"/>
                <a:gd name="connsiteY1" fmla="*/ 2 h 1352552"/>
                <a:gd name="connsiteX2" fmla="*/ 1905000 w 1905000"/>
                <a:gd name="connsiteY2" fmla="*/ 1343027 h 1352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00" h="1352552">
                  <a:moveTo>
                    <a:pt x="0" y="1352552"/>
                  </a:moveTo>
                  <a:cubicBezTo>
                    <a:pt x="341312" y="677071"/>
                    <a:pt x="682625" y="1590"/>
                    <a:pt x="1000125" y="2"/>
                  </a:cubicBezTo>
                  <a:cubicBezTo>
                    <a:pt x="1317625" y="-1586"/>
                    <a:pt x="1611312" y="670720"/>
                    <a:pt x="1905000" y="134302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8495F3E-828E-42F6-97D4-D61FEACC35B1}"/>
                    </a:ext>
                  </a:extLst>
                </p:cNvPr>
                <p:cNvSpPr txBox="1"/>
                <p:nvPr/>
              </p:nvSpPr>
              <p:spPr>
                <a:xfrm>
                  <a:off x="7503694" y="4084223"/>
                  <a:ext cx="1080901" cy="2562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E8495F3E-828E-42F6-97D4-D61FEACC35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3694" y="4084223"/>
                  <a:ext cx="1080901" cy="256248"/>
                </a:xfrm>
                <a:prstGeom prst="rect">
                  <a:avLst/>
                </a:prstGeom>
                <a:blipFill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BE8A40D-5271-4598-9F84-19B36A5C4E4E}"/>
                    </a:ext>
                  </a:extLst>
                </p:cNvPr>
                <p:cNvSpPr txBox="1"/>
                <p:nvPr/>
              </p:nvSpPr>
              <p:spPr>
                <a:xfrm>
                  <a:off x="6637306" y="4900682"/>
                  <a:ext cx="1294581" cy="2348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BE8A40D-5271-4598-9F84-19B36A5C4E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7306" y="4900682"/>
                  <a:ext cx="1294581" cy="234894"/>
                </a:xfrm>
                <a:prstGeom prst="rect">
                  <a:avLst/>
                </a:prstGeom>
                <a:blipFill>
                  <a:blip r:embed="rId7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0602D04-F0A2-4BA4-AB7A-E94667E55FF4}"/>
                  </a:ext>
                </a:extLst>
              </p:cNvPr>
              <p:cNvSpPr txBox="1"/>
              <p:nvPr/>
            </p:nvSpPr>
            <p:spPr>
              <a:xfrm>
                <a:off x="556973" y="2670756"/>
                <a:ext cx="5017334" cy="4066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br>
                  <a:rPr lang="en-GB" sz="2800" i="1" dirty="0">
                    <a:latin typeface="Cambria Math" panose="02040503050406030204" pitchFamily="18" charset="0"/>
                  </a:rPr>
                </a:br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8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0602D04-F0A2-4BA4-AB7A-E94667E55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73" y="2670756"/>
                <a:ext cx="5017334" cy="40661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11H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314-317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2694052-6C61-FE48-9FDB-DD5F8FAB5DBC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Q8-11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40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57479</TotalTime>
  <Words>211</Words>
  <Application>Microsoft Macintosh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1296</cp:revision>
  <dcterms:created xsi:type="dcterms:W3CDTF">2013-02-28T07:36:55Z</dcterms:created>
  <dcterms:modified xsi:type="dcterms:W3CDTF">2019-07-06T18:10:17Z</dcterms:modified>
</cp:coreProperties>
</file>