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sldIdLst>
    <p:sldId id="256" r:id="rId3"/>
    <p:sldId id="263" r:id="rId4"/>
    <p:sldId id="264" r:id="rId5"/>
    <p:sldId id="301" r:id="rId6"/>
    <p:sldId id="300" r:id="rId7"/>
    <p:sldId id="304" r:id="rId8"/>
    <p:sldId id="302" r:id="rId9"/>
    <p:sldId id="305" r:id="rId10"/>
    <p:sldId id="303" r:id="rId11"/>
    <p:sldId id="306" r:id="rId12"/>
    <p:sldId id="307" r:id="rId13"/>
    <p:sldId id="308" r:id="rId14"/>
    <p:sldId id="63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6" autoAdjust="0"/>
    <p:restoredTop sz="88876" autoAdjust="0"/>
  </p:normalViewPr>
  <p:slideViewPr>
    <p:cSldViewPr snapToGrid="0">
      <p:cViewPr varScale="1">
        <p:scale>
          <a:sx n="56" d="100"/>
          <a:sy n="56" d="100"/>
        </p:scale>
        <p:origin x="15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78025-280A-427D-A868-D1734BE373B8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D71C3-AC9D-4C3D-AD3F-F7D208F71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710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6953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849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65428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489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5870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56732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8049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219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307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02064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7716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9980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3.png"/><Relationship Id="rId13" Type="http://schemas.openxmlformats.org/officeDocument/2006/relationships/image" Target="../media/image368.png"/><Relationship Id="rId18" Type="http://schemas.openxmlformats.org/officeDocument/2006/relationships/image" Target="../media/image376.png"/><Relationship Id="rId3" Type="http://schemas.openxmlformats.org/officeDocument/2006/relationships/image" Target="../media/image315.png"/><Relationship Id="rId7" Type="http://schemas.openxmlformats.org/officeDocument/2006/relationships/image" Target="../media/image362.png"/><Relationship Id="rId12" Type="http://schemas.openxmlformats.org/officeDocument/2006/relationships/image" Target="../media/image367.png"/><Relationship Id="rId17" Type="http://schemas.openxmlformats.org/officeDocument/2006/relationships/image" Target="../media/image375.png"/><Relationship Id="rId2" Type="http://schemas.openxmlformats.org/officeDocument/2006/relationships/image" Target="../media/image372.png"/><Relationship Id="rId16" Type="http://schemas.openxmlformats.org/officeDocument/2006/relationships/image" Target="../media/image374.png"/><Relationship Id="rId20" Type="http://schemas.openxmlformats.org/officeDocument/2006/relationships/image" Target="../media/image3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366.png"/><Relationship Id="rId5" Type="http://schemas.openxmlformats.org/officeDocument/2006/relationships/image" Target="../media/image317.png"/><Relationship Id="rId15" Type="http://schemas.openxmlformats.org/officeDocument/2006/relationships/image" Target="../media/image370.png"/><Relationship Id="rId10" Type="http://schemas.openxmlformats.org/officeDocument/2006/relationships/image" Target="../media/image365.png"/><Relationship Id="rId19" Type="http://schemas.openxmlformats.org/officeDocument/2006/relationships/image" Target="../media/image377.png"/><Relationship Id="rId4" Type="http://schemas.openxmlformats.org/officeDocument/2006/relationships/image" Target="../media/image316.png"/><Relationship Id="rId9" Type="http://schemas.openxmlformats.org/officeDocument/2006/relationships/image" Target="../media/image364.png"/><Relationship Id="rId14" Type="http://schemas.openxmlformats.org/officeDocument/2006/relationships/image" Target="../media/image36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4.png"/><Relationship Id="rId13" Type="http://schemas.openxmlformats.org/officeDocument/2006/relationships/image" Target="../media/image369.png"/><Relationship Id="rId18" Type="http://schemas.openxmlformats.org/officeDocument/2006/relationships/image" Target="../media/image382.png"/><Relationship Id="rId3" Type="http://schemas.openxmlformats.org/officeDocument/2006/relationships/image" Target="../media/image315.png"/><Relationship Id="rId21" Type="http://schemas.openxmlformats.org/officeDocument/2006/relationships/image" Target="../media/image385.png"/><Relationship Id="rId7" Type="http://schemas.openxmlformats.org/officeDocument/2006/relationships/image" Target="../media/image363.png"/><Relationship Id="rId12" Type="http://schemas.openxmlformats.org/officeDocument/2006/relationships/image" Target="../media/image368.png"/><Relationship Id="rId17" Type="http://schemas.openxmlformats.org/officeDocument/2006/relationships/image" Target="../media/image2.png"/><Relationship Id="rId2" Type="http://schemas.openxmlformats.org/officeDocument/2006/relationships/image" Target="../media/image372.png"/><Relationship Id="rId16" Type="http://schemas.openxmlformats.org/officeDocument/2006/relationships/image" Target="../media/image379.png"/><Relationship Id="rId20" Type="http://schemas.openxmlformats.org/officeDocument/2006/relationships/image" Target="../media/image3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2.png"/><Relationship Id="rId11" Type="http://schemas.openxmlformats.org/officeDocument/2006/relationships/image" Target="../media/image367.png"/><Relationship Id="rId5" Type="http://schemas.openxmlformats.org/officeDocument/2006/relationships/image" Target="../media/image317.png"/><Relationship Id="rId15" Type="http://schemas.openxmlformats.org/officeDocument/2006/relationships/image" Target="../media/image378.png"/><Relationship Id="rId10" Type="http://schemas.openxmlformats.org/officeDocument/2006/relationships/image" Target="../media/image366.png"/><Relationship Id="rId19" Type="http://schemas.openxmlformats.org/officeDocument/2006/relationships/image" Target="../media/image383.png"/><Relationship Id="rId4" Type="http://schemas.openxmlformats.org/officeDocument/2006/relationships/image" Target="../media/image316.png"/><Relationship Id="rId9" Type="http://schemas.openxmlformats.org/officeDocument/2006/relationships/image" Target="../media/image365.png"/><Relationship Id="rId14" Type="http://schemas.openxmlformats.org/officeDocument/2006/relationships/image" Target="../media/image37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2.png"/><Relationship Id="rId13" Type="http://schemas.openxmlformats.org/officeDocument/2006/relationships/image" Target="../media/image369.png"/><Relationship Id="rId3" Type="http://schemas.openxmlformats.org/officeDocument/2006/relationships/image" Target="../media/image385.png"/><Relationship Id="rId7" Type="http://schemas.openxmlformats.org/officeDocument/2006/relationships/image" Target="../media/image317.png"/><Relationship Id="rId12" Type="http://schemas.openxmlformats.org/officeDocument/2006/relationships/image" Target="../media/image368.png"/><Relationship Id="rId2" Type="http://schemas.openxmlformats.org/officeDocument/2006/relationships/image" Target="../media/image3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6.png"/><Relationship Id="rId11" Type="http://schemas.openxmlformats.org/officeDocument/2006/relationships/image" Target="../media/image365.png"/><Relationship Id="rId5" Type="http://schemas.openxmlformats.org/officeDocument/2006/relationships/image" Target="../media/image315.png"/><Relationship Id="rId10" Type="http://schemas.openxmlformats.org/officeDocument/2006/relationships/image" Target="../media/image364.png"/><Relationship Id="rId4" Type="http://schemas.openxmlformats.org/officeDocument/2006/relationships/image" Target="../media/image372.png"/><Relationship Id="rId9" Type="http://schemas.openxmlformats.org/officeDocument/2006/relationships/image" Target="../media/image363.png"/><Relationship Id="rId14" Type="http://schemas.openxmlformats.org/officeDocument/2006/relationships/image" Target="../media/image37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2.png"/><Relationship Id="rId13" Type="http://schemas.openxmlformats.org/officeDocument/2006/relationships/image" Target="../media/image297.png"/><Relationship Id="rId3" Type="http://schemas.openxmlformats.org/officeDocument/2006/relationships/image" Target="../media/image287.png"/><Relationship Id="rId7" Type="http://schemas.openxmlformats.org/officeDocument/2006/relationships/image" Target="../media/image291.png"/><Relationship Id="rId12" Type="http://schemas.openxmlformats.org/officeDocument/2006/relationships/image" Target="../media/image296.png"/><Relationship Id="rId17" Type="http://schemas.openxmlformats.org/officeDocument/2006/relationships/image" Target="../media/image301.png"/><Relationship Id="rId2" Type="http://schemas.openxmlformats.org/officeDocument/2006/relationships/image" Target="../media/image286.png"/><Relationship Id="rId16" Type="http://schemas.openxmlformats.org/officeDocument/2006/relationships/image" Target="../media/image3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0.png"/><Relationship Id="rId11" Type="http://schemas.openxmlformats.org/officeDocument/2006/relationships/image" Target="../media/image295.png"/><Relationship Id="rId5" Type="http://schemas.openxmlformats.org/officeDocument/2006/relationships/image" Target="../media/image289.png"/><Relationship Id="rId15" Type="http://schemas.openxmlformats.org/officeDocument/2006/relationships/image" Target="../media/image299.png"/><Relationship Id="rId10" Type="http://schemas.openxmlformats.org/officeDocument/2006/relationships/image" Target="../media/image294.png"/><Relationship Id="rId4" Type="http://schemas.openxmlformats.org/officeDocument/2006/relationships/image" Target="../media/image288.png"/><Relationship Id="rId9" Type="http://schemas.openxmlformats.org/officeDocument/2006/relationships/image" Target="../media/image293.png"/><Relationship Id="rId14" Type="http://schemas.openxmlformats.org/officeDocument/2006/relationships/image" Target="../media/image29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8.png"/><Relationship Id="rId13" Type="http://schemas.openxmlformats.org/officeDocument/2006/relationships/image" Target="../media/image313.png"/><Relationship Id="rId3" Type="http://schemas.openxmlformats.org/officeDocument/2006/relationships/image" Target="../media/image303.png"/><Relationship Id="rId7" Type="http://schemas.openxmlformats.org/officeDocument/2006/relationships/image" Target="../media/image307.png"/><Relationship Id="rId12" Type="http://schemas.openxmlformats.org/officeDocument/2006/relationships/image" Target="../media/image312.png"/><Relationship Id="rId17" Type="http://schemas.openxmlformats.org/officeDocument/2006/relationships/image" Target="../media/image317.png"/><Relationship Id="rId2" Type="http://schemas.openxmlformats.org/officeDocument/2006/relationships/image" Target="../media/image302.png"/><Relationship Id="rId16" Type="http://schemas.openxmlformats.org/officeDocument/2006/relationships/image" Target="../media/image3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6.png"/><Relationship Id="rId11" Type="http://schemas.openxmlformats.org/officeDocument/2006/relationships/image" Target="../media/image311.png"/><Relationship Id="rId5" Type="http://schemas.openxmlformats.org/officeDocument/2006/relationships/image" Target="../media/image305.png"/><Relationship Id="rId15" Type="http://schemas.openxmlformats.org/officeDocument/2006/relationships/image" Target="../media/image315.png"/><Relationship Id="rId10" Type="http://schemas.openxmlformats.org/officeDocument/2006/relationships/image" Target="../media/image310.png"/><Relationship Id="rId4" Type="http://schemas.openxmlformats.org/officeDocument/2006/relationships/image" Target="../media/image304.png"/><Relationship Id="rId9" Type="http://schemas.openxmlformats.org/officeDocument/2006/relationships/image" Target="../media/image309.png"/><Relationship Id="rId14" Type="http://schemas.openxmlformats.org/officeDocument/2006/relationships/image" Target="../media/image3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4.png"/><Relationship Id="rId13" Type="http://schemas.openxmlformats.org/officeDocument/2006/relationships/image" Target="../media/image316.png"/><Relationship Id="rId3" Type="http://schemas.openxmlformats.org/officeDocument/2006/relationships/image" Target="../media/image319.png"/><Relationship Id="rId7" Type="http://schemas.openxmlformats.org/officeDocument/2006/relationships/image" Target="../media/image323.png"/><Relationship Id="rId12" Type="http://schemas.openxmlformats.org/officeDocument/2006/relationships/image" Target="../media/image315.png"/><Relationship Id="rId2" Type="http://schemas.openxmlformats.org/officeDocument/2006/relationships/image" Target="../media/image3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2.png"/><Relationship Id="rId11" Type="http://schemas.openxmlformats.org/officeDocument/2006/relationships/image" Target="../media/image327.png"/><Relationship Id="rId5" Type="http://schemas.openxmlformats.org/officeDocument/2006/relationships/image" Target="../media/image321.png"/><Relationship Id="rId10" Type="http://schemas.openxmlformats.org/officeDocument/2006/relationships/image" Target="../media/image326.png"/><Relationship Id="rId4" Type="http://schemas.openxmlformats.org/officeDocument/2006/relationships/image" Target="../media/image320.png"/><Relationship Id="rId9" Type="http://schemas.openxmlformats.org/officeDocument/2006/relationships/image" Target="../media/image325.png"/><Relationship Id="rId14" Type="http://schemas.openxmlformats.org/officeDocument/2006/relationships/image" Target="../media/image3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6.png"/><Relationship Id="rId13" Type="http://schemas.openxmlformats.org/officeDocument/2006/relationships/image" Target="../media/image336.png"/><Relationship Id="rId3" Type="http://schemas.openxmlformats.org/officeDocument/2006/relationships/image" Target="../media/image329.png"/><Relationship Id="rId7" Type="http://schemas.openxmlformats.org/officeDocument/2006/relationships/image" Target="../media/image315.png"/><Relationship Id="rId12" Type="http://schemas.openxmlformats.org/officeDocument/2006/relationships/image" Target="../media/image335.png"/><Relationship Id="rId17" Type="http://schemas.openxmlformats.org/officeDocument/2006/relationships/image" Target="../media/image340.png"/><Relationship Id="rId2" Type="http://schemas.openxmlformats.org/officeDocument/2006/relationships/image" Target="../media/image328.png"/><Relationship Id="rId16" Type="http://schemas.openxmlformats.org/officeDocument/2006/relationships/image" Target="../media/image3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2.png"/><Relationship Id="rId11" Type="http://schemas.openxmlformats.org/officeDocument/2006/relationships/image" Target="../media/image334.png"/><Relationship Id="rId5" Type="http://schemas.openxmlformats.org/officeDocument/2006/relationships/image" Target="../media/image331.png"/><Relationship Id="rId15" Type="http://schemas.openxmlformats.org/officeDocument/2006/relationships/image" Target="../media/image338.png"/><Relationship Id="rId10" Type="http://schemas.openxmlformats.org/officeDocument/2006/relationships/image" Target="../media/image333.png"/><Relationship Id="rId4" Type="http://schemas.openxmlformats.org/officeDocument/2006/relationships/image" Target="../media/image330.png"/><Relationship Id="rId9" Type="http://schemas.openxmlformats.org/officeDocument/2006/relationships/image" Target="../media/image317.png"/><Relationship Id="rId14" Type="http://schemas.openxmlformats.org/officeDocument/2006/relationships/image" Target="../media/image33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3.png"/><Relationship Id="rId13" Type="http://schemas.openxmlformats.org/officeDocument/2006/relationships/image" Target="../media/image348.png"/><Relationship Id="rId3" Type="http://schemas.openxmlformats.org/officeDocument/2006/relationships/image" Target="../media/image3040.png"/><Relationship Id="rId7" Type="http://schemas.openxmlformats.org/officeDocument/2006/relationships/image" Target="../media/image342.png"/><Relationship Id="rId12" Type="http://schemas.openxmlformats.org/officeDocument/2006/relationships/image" Target="../media/image347.png"/><Relationship Id="rId2" Type="http://schemas.openxmlformats.org/officeDocument/2006/relationships/image" Target="../media/image341.png"/><Relationship Id="rId16" Type="http://schemas.openxmlformats.org/officeDocument/2006/relationships/image" Target="../media/image3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7.png"/><Relationship Id="rId11" Type="http://schemas.openxmlformats.org/officeDocument/2006/relationships/image" Target="../media/image346.png"/><Relationship Id="rId5" Type="http://schemas.openxmlformats.org/officeDocument/2006/relationships/image" Target="../media/image316.png"/><Relationship Id="rId15" Type="http://schemas.openxmlformats.org/officeDocument/2006/relationships/image" Target="../media/image350.png"/><Relationship Id="rId10" Type="http://schemas.openxmlformats.org/officeDocument/2006/relationships/image" Target="../media/image345.png"/><Relationship Id="rId4" Type="http://schemas.openxmlformats.org/officeDocument/2006/relationships/image" Target="../media/image315.png"/><Relationship Id="rId9" Type="http://schemas.openxmlformats.org/officeDocument/2006/relationships/image" Target="../media/image344.png"/><Relationship Id="rId14" Type="http://schemas.openxmlformats.org/officeDocument/2006/relationships/image" Target="../media/image34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4.png"/><Relationship Id="rId13" Type="http://schemas.openxmlformats.org/officeDocument/2006/relationships/image" Target="../media/image355.png"/><Relationship Id="rId18" Type="http://schemas.openxmlformats.org/officeDocument/2006/relationships/image" Target="../media/image360.png"/><Relationship Id="rId3" Type="http://schemas.openxmlformats.org/officeDocument/2006/relationships/image" Target="../media/image315.png"/><Relationship Id="rId7" Type="http://schemas.openxmlformats.org/officeDocument/2006/relationships/image" Target="../media/image343.png"/><Relationship Id="rId12" Type="http://schemas.openxmlformats.org/officeDocument/2006/relationships/image" Target="../media/image354.png"/><Relationship Id="rId17" Type="http://schemas.openxmlformats.org/officeDocument/2006/relationships/image" Target="../media/image359.png"/><Relationship Id="rId2" Type="http://schemas.openxmlformats.org/officeDocument/2006/relationships/image" Target="../media/image3040.png"/><Relationship Id="rId16" Type="http://schemas.openxmlformats.org/officeDocument/2006/relationships/image" Target="../media/image3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2.png"/><Relationship Id="rId11" Type="http://schemas.openxmlformats.org/officeDocument/2006/relationships/image" Target="../media/image353.png"/><Relationship Id="rId5" Type="http://schemas.openxmlformats.org/officeDocument/2006/relationships/image" Target="../media/image317.png"/><Relationship Id="rId15" Type="http://schemas.openxmlformats.org/officeDocument/2006/relationships/image" Target="../media/image357.png"/><Relationship Id="rId10" Type="http://schemas.openxmlformats.org/officeDocument/2006/relationships/image" Target="../media/image352.png"/><Relationship Id="rId4" Type="http://schemas.openxmlformats.org/officeDocument/2006/relationships/image" Target="../media/image316.png"/><Relationship Id="rId9" Type="http://schemas.openxmlformats.org/officeDocument/2006/relationships/image" Target="../media/image351.png"/><Relationship Id="rId14" Type="http://schemas.openxmlformats.org/officeDocument/2006/relationships/image" Target="../media/image35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4.png"/><Relationship Id="rId13" Type="http://schemas.openxmlformats.org/officeDocument/2006/relationships/image" Target="../media/image369.png"/><Relationship Id="rId3" Type="http://schemas.openxmlformats.org/officeDocument/2006/relationships/image" Target="../media/image315.png"/><Relationship Id="rId7" Type="http://schemas.openxmlformats.org/officeDocument/2006/relationships/image" Target="../media/image363.png"/><Relationship Id="rId12" Type="http://schemas.openxmlformats.org/officeDocument/2006/relationships/image" Target="../media/image368.png"/><Relationship Id="rId2" Type="http://schemas.openxmlformats.org/officeDocument/2006/relationships/image" Target="../media/image3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2.png"/><Relationship Id="rId11" Type="http://schemas.openxmlformats.org/officeDocument/2006/relationships/image" Target="../media/image367.png"/><Relationship Id="rId5" Type="http://schemas.openxmlformats.org/officeDocument/2006/relationships/image" Target="../media/image317.png"/><Relationship Id="rId15" Type="http://schemas.openxmlformats.org/officeDocument/2006/relationships/image" Target="../media/image371.png"/><Relationship Id="rId10" Type="http://schemas.openxmlformats.org/officeDocument/2006/relationships/image" Target="../media/image366.png"/><Relationship Id="rId4" Type="http://schemas.openxmlformats.org/officeDocument/2006/relationships/image" Target="../media/image316.png"/><Relationship Id="rId9" Type="http://schemas.openxmlformats.org/officeDocument/2006/relationships/image" Target="../media/image365.png"/><Relationship Id="rId14" Type="http://schemas.openxmlformats.org/officeDocument/2006/relationships/image" Target="../media/image3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55881" y="1114934"/>
            <a:ext cx="8397974" cy="302390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Methods in Calculus</a:t>
            </a:r>
            <a:endParaRPr lang="ja-JP" altLang="en-US" sz="96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300451" y="4512049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5912E3A-BAC8-4DDC-9C22-899FFE5D525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differentiate the inverse trigonometric functions implicitly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𝑎𝑟𝑐𝑐𝑜𝑠𝑥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5912E3A-BAC8-4DDC-9C22-899FFE5D52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0B15AB-40F7-4A11-9A36-317D67824248}"/>
                  </a:ext>
                </a:extLst>
              </p:cNvPr>
              <p:cNvSpPr txBox="1"/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𝑎𝑟𝑐𝑠𝑖𝑛𝑥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0B15AB-40F7-4A11-9A36-317D678242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80E4B1D-547A-40CE-9E88-EF33A4606525}"/>
                  </a:ext>
                </a:extLst>
              </p:cNvPr>
              <p:cNvSpPr txBox="1"/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𝑎𝑟𝑐𝑐𝑜𝑠𝑥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80E4B1D-547A-40CE-9E88-EF33A46065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71C35271-EE1F-46BB-971B-26CE3DD65722}"/>
                  </a:ext>
                </a:extLst>
              </p:cNvPr>
              <p:cNvSpPr txBox="1"/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𝑎𝑟𝑐𝑡𝑎𝑛𝑥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71C35271-EE1F-46BB-971B-26CE3DD657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図 2">
            <a:extLst>
              <a:ext uri="{FF2B5EF4-FFF2-40B4-BE49-F238E27FC236}">
                <a16:creationId xmlns:a16="http://schemas.microsoft.com/office/drawing/2014/main" id="{A2B38271-7033-449F-8075-657F6B1FEA8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3075" y="4025245"/>
            <a:ext cx="2827760" cy="23624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C0332F35-C42B-4401-8C13-FD971E34059B}"/>
                  </a:ext>
                </a:extLst>
              </p:cNvPr>
              <p:cNvSpPr txBox="1"/>
              <p:nvPr/>
            </p:nvSpPr>
            <p:spPr>
              <a:xfrm>
                <a:off x="5488756" y="1285915"/>
                <a:ext cx="115714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𝑎𝑟𝑐𝑐𝑜𝑠𝑥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C0332F35-C42B-4401-8C13-FD971E340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8756" y="1285915"/>
                <a:ext cx="1157141" cy="307777"/>
              </a:xfrm>
              <a:prstGeom prst="rect">
                <a:avLst/>
              </a:prstGeom>
              <a:blipFill>
                <a:blip r:embed="rId7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E8D89D6C-0F45-4CC0-9F7E-CD0B27D726F2}"/>
                  </a:ext>
                </a:extLst>
              </p:cNvPr>
              <p:cNvSpPr txBox="1"/>
              <p:nvPr/>
            </p:nvSpPr>
            <p:spPr>
              <a:xfrm>
                <a:off x="5103828" y="1749399"/>
                <a:ext cx="115714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E8D89D6C-0F45-4CC0-9F7E-CD0B27D726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3828" y="1749399"/>
                <a:ext cx="1157141" cy="307777"/>
              </a:xfrm>
              <a:prstGeom prst="rect">
                <a:avLst/>
              </a:prstGeom>
              <a:blipFill>
                <a:blip r:embed="rId8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796E5769-5A74-48F1-8BE2-AA8A769D24B3}"/>
              </a:ext>
            </a:extLst>
          </p:cNvPr>
          <p:cNvCxnSpPr>
            <a:cxnSpLocks/>
          </p:cNvCxnSpPr>
          <p:nvPr/>
        </p:nvCxnSpPr>
        <p:spPr>
          <a:xfrm>
            <a:off x="3742441" y="2121031"/>
            <a:ext cx="52507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7802FE89-EF3C-45F4-9C80-5CA9593AD142}"/>
                  </a:ext>
                </a:extLst>
              </p:cNvPr>
              <p:cNvSpPr txBox="1"/>
              <p:nvPr/>
            </p:nvSpPr>
            <p:spPr>
              <a:xfrm>
                <a:off x="4640345" y="2341718"/>
                <a:ext cx="113828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𝑎𝑟𝑐𝑐𝑜𝑠𝑥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7802FE89-EF3C-45F4-9C80-5CA9593AD1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0345" y="2341718"/>
                <a:ext cx="1138287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D08CCA1F-B81B-42D0-A95C-17630A323F0F}"/>
                  </a:ext>
                </a:extLst>
              </p:cNvPr>
              <p:cNvSpPr txBox="1"/>
              <p:nvPr/>
            </p:nvSpPr>
            <p:spPr>
              <a:xfrm>
                <a:off x="4443955" y="2795775"/>
                <a:ext cx="74079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D08CCA1F-B81B-42D0-A95C-17630A323F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955" y="2795775"/>
                <a:ext cx="740790" cy="307777"/>
              </a:xfrm>
              <a:prstGeom prst="rect">
                <a:avLst/>
              </a:prstGeom>
              <a:blipFill>
                <a:blip r:embed="rId10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8B30718C-8817-462E-9D73-80D9E1204682}"/>
                  </a:ext>
                </a:extLst>
              </p:cNvPr>
              <p:cNvSpPr txBox="1"/>
              <p:nvPr/>
            </p:nvSpPr>
            <p:spPr>
              <a:xfrm>
                <a:off x="4454952" y="3334674"/>
                <a:ext cx="1304825" cy="3532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8B30718C-8817-462E-9D73-80D9E12046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952" y="3334674"/>
                <a:ext cx="1304825" cy="353238"/>
              </a:xfrm>
              <a:prstGeom prst="rect">
                <a:avLst/>
              </a:prstGeom>
              <a:blipFill>
                <a:blip r:embed="rId11"/>
                <a:stretch>
                  <a:fillRect r="-4206"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695C2891-1485-4EA3-9CC2-C4776E1D0AD3}"/>
                  </a:ext>
                </a:extLst>
              </p:cNvPr>
              <p:cNvSpPr txBox="1"/>
              <p:nvPr/>
            </p:nvSpPr>
            <p:spPr>
              <a:xfrm>
                <a:off x="4371682" y="3939560"/>
                <a:ext cx="1304825" cy="3705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695C2891-1485-4EA3-9CC2-C4776E1D0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1682" y="3939560"/>
                <a:ext cx="1304825" cy="37055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Arc 54">
            <a:extLst>
              <a:ext uri="{FF2B5EF4-FFF2-40B4-BE49-F238E27FC236}">
                <a16:creationId xmlns:a16="http://schemas.microsoft.com/office/drawing/2014/main" id="{AA4AF4EE-066D-421B-91AE-98D40AED734B}"/>
              </a:ext>
            </a:extLst>
          </p:cNvPr>
          <p:cNvSpPr/>
          <p:nvPr/>
        </p:nvSpPr>
        <p:spPr>
          <a:xfrm>
            <a:off x="6453209" y="1444673"/>
            <a:ext cx="286956" cy="47839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53">
                <a:extLst>
                  <a:ext uri="{FF2B5EF4-FFF2-40B4-BE49-F238E27FC236}">
                    <a16:creationId xmlns:a16="http://schemas.microsoft.com/office/drawing/2014/main" id="{EE46DE97-C575-473A-8399-6C790E8070D5}"/>
                  </a:ext>
                </a:extLst>
              </p:cNvPr>
              <p:cNvSpPr txBox="1"/>
              <p:nvPr/>
            </p:nvSpPr>
            <p:spPr>
              <a:xfrm>
                <a:off x="5978166" y="2552170"/>
                <a:ext cx="136531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𝑎𝑟𝑐𝑐𝑜𝑠𝑥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2" name="TextBox 53">
                <a:extLst>
                  <a:ext uri="{FF2B5EF4-FFF2-40B4-BE49-F238E27FC236}">
                    <a16:creationId xmlns:a16="http://schemas.microsoft.com/office/drawing/2014/main" id="{EE46DE97-C575-473A-8399-6C790E8070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8166" y="2552170"/>
                <a:ext cx="1365314" cy="276999"/>
              </a:xfrm>
              <a:prstGeom prst="rect">
                <a:avLst/>
              </a:prstGeom>
              <a:blipFill>
                <a:blip r:embed="rId13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Arc 54">
            <a:extLst>
              <a:ext uri="{FF2B5EF4-FFF2-40B4-BE49-F238E27FC236}">
                <a16:creationId xmlns:a16="http://schemas.microsoft.com/office/drawing/2014/main" id="{7F75D23F-BDF8-4460-844F-ED8C0E978B92}"/>
              </a:ext>
            </a:extLst>
          </p:cNvPr>
          <p:cNvSpPr/>
          <p:nvPr/>
        </p:nvSpPr>
        <p:spPr>
          <a:xfrm>
            <a:off x="5700636" y="2483193"/>
            <a:ext cx="286956" cy="47839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4" name="Arc 54">
            <a:extLst>
              <a:ext uri="{FF2B5EF4-FFF2-40B4-BE49-F238E27FC236}">
                <a16:creationId xmlns:a16="http://schemas.microsoft.com/office/drawing/2014/main" id="{673671B2-75F7-404D-B192-A11C61F21FB1}"/>
              </a:ext>
            </a:extLst>
          </p:cNvPr>
          <p:cNvSpPr/>
          <p:nvPr/>
        </p:nvSpPr>
        <p:spPr>
          <a:xfrm>
            <a:off x="5710063" y="3001667"/>
            <a:ext cx="286956" cy="47839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5" name="Arc 54">
            <a:extLst>
              <a:ext uri="{FF2B5EF4-FFF2-40B4-BE49-F238E27FC236}">
                <a16:creationId xmlns:a16="http://schemas.microsoft.com/office/drawing/2014/main" id="{4EE4C5AF-FB83-4347-A4E7-EC738CBCF7F6}"/>
              </a:ext>
            </a:extLst>
          </p:cNvPr>
          <p:cNvSpPr/>
          <p:nvPr/>
        </p:nvSpPr>
        <p:spPr>
          <a:xfrm>
            <a:off x="5681783" y="3529568"/>
            <a:ext cx="286956" cy="47839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53">
                <a:extLst>
                  <a:ext uri="{FF2B5EF4-FFF2-40B4-BE49-F238E27FC236}">
                    <a16:creationId xmlns:a16="http://schemas.microsoft.com/office/drawing/2014/main" id="{EFF52104-B168-4EC4-933A-5FFF622533CB}"/>
                  </a:ext>
                </a:extLst>
              </p:cNvPr>
              <p:cNvSpPr txBox="1"/>
              <p:nvPr/>
            </p:nvSpPr>
            <p:spPr>
              <a:xfrm>
                <a:off x="6034727" y="3070644"/>
                <a:ext cx="24399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using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6" name="TextBox 53">
                <a:extLst>
                  <a:ext uri="{FF2B5EF4-FFF2-40B4-BE49-F238E27FC236}">
                    <a16:creationId xmlns:a16="http://schemas.microsoft.com/office/drawing/2014/main" id="{EFF52104-B168-4EC4-933A-5FFF622533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4727" y="3070644"/>
                <a:ext cx="2439972" cy="276999"/>
              </a:xfrm>
              <a:prstGeom prst="rect">
                <a:avLst/>
              </a:prstGeom>
              <a:blipFill>
                <a:blip r:embed="rId14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53">
                <a:extLst>
                  <a:ext uri="{FF2B5EF4-FFF2-40B4-BE49-F238E27FC236}">
                    <a16:creationId xmlns:a16="http://schemas.microsoft.com/office/drawing/2014/main" id="{E9E4FCC1-BCB0-4A5B-8E6C-84215A121767}"/>
                  </a:ext>
                </a:extLst>
              </p:cNvPr>
              <p:cNvSpPr txBox="1"/>
              <p:nvPr/>
            </p:nvSpPr>
            <p:spPr>
              <a:xfrm>
                <a:off x="5940459" y="3617399"/>
                <a:ext cx="121448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7" name="TextBox 53">
                <a:extLst>
                  <a:ext uri="{FF2B5EF4-FFF2-40B4-BE49-F238E27FC236}">
                    <a16:creationId xmlns:a16="http://schemas.microsoft.com/office/drawing/2014/main" id="{E9E4FCC1-BCB0-4A5B-8E6C-84215A121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459" y="3617399"/>
                <a:ext cx="1214486" cy="276999"/>
              </a:xfrm>
              <a:prstGeom prst="rect">
                <a:avLst/>
              </a:prstGeom>
              <a:blipFill>
                <a:blip r:embed="rId15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53">
            <a:extLst>
              <a:ext uri="{FF2B5EF4-FFF2-40B4-BE49-F238E27FC236}">
                <a16:creationId xmlns:a16="http://schemas.microsoft.com/office/drawing/2014/main" id="{7216645B-17DD-433E-BAE6-313B4D02E935}"/>
              </a:ext>
            </a:extLst>
          </p:cNvPr>
          <p:cNvSpPr txBox="1"/>
          <p:nvPr/>
        </p:nvSpPr>
        <p:spPr>
          <a:xfrm>
            <a:off x="6722884" y="1543502"/>
            <a:ext cx="8185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A41D9D15-9ED5-4691-92EB-B0A80C28866E}"/>
                  </a:ext>
                </a:extLst>
              </p:cNvPr>
              <p:cNvSpPr txBox="1"/>
              <p:nvPr/>
            </p:nvSpPr>
            <p:spPr>
              <a:xfrm>
                <a:off x="601904" y="3393650"/>
                <a:ext cx="2743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𝑎𝑟𝑐𝑐𝑜𝑠𝑥</m:t>
                    </m:r>
                  </m:oMath>
                </a14:m>
                <a:r>
                  <a:rPr lang="en-GB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is defined for the domain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</m:t>
                    </m:r>
                  </m:oMath>
                </a14:m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A41D9D15-9ED5-4691-92EB-B0A80C2886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04" y="3393650"/>
                <a:ext cx="2743200" cy="461665"/>
              </a:xfrm>
              <a:prstGeom prst="rect">
                <a:avLst/>
              </a:prstGeom>
              <a:blipFill>
                <a:blip r:embed="rId16"/>
                <a:stretch>
                  <a:fillRect t="-1333" r="-889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F683A40A-F1FC-470B-805C-E36754A3E76A}"/>
                  </a:ext>
                </a:extLst>
              </p:cNvPr>
              <p:cNvSpPr txBox="1"/>
              <p:nvPr/>
            </p:nvSpPr>
            <p:spPr>
              <a:xfrm>
                <a:off x="3141641" y="5963180"/>
                <a:ext cx="278878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F683A40A-F1FC-470B-805C-E36754A3E7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1641" y="5963180"/>
                <a:ext cx="278878" cy="26161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A45A3DF9-83BF-40B1-BE56-C585CF445EA6}"/>
                  </a:ext>
                </a:extLst>
              </p:cNvPr>
              <p:cNvSpPr txBox="1"/>
              <p:nvPr/>
            </p:nvSpPr>
            <p:spPr>
              <a:xfrm>
                <a:off x="1889447" y="3853147"/>
                <a:ext cx="278878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A45A3DF9-83BF-40B1-BE56-C585CF445E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9447" y="3853147"/>
                <a:ext cx="278878" cy="26161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7FDBF7BB-AEED-4FCE-921C-6711CBDEA823}"/>
                  </a:ext>
                </a:extLst>
              </p:cNvPr>
              <p:cNvSpPr txBox="1"/>
              <p:nvPr/>
            </p:nvSpPr>
            <p:spPr>
              <a:xfrm>
                <a:off x="2762114" y="4772626"/>
                <a:ext cx="218544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As you can see from the graph, </a:t>
                </a:r>
                <a14:m>
                  <m:oMath xmlns:m="http://schemas.openxmlformats.org/officeDocument/2006/math">
                    <m:r>
                      <a:rPr lang="en-US" sz="1200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𝑎𝑟𝑐𝑐𝑜𝑠</m:t>
                    </m:r>
                    <m:r>
                      <a:rPr lang="en-US" sz="1200" i="1" dirty="0" err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therefore has a range from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0−</m:t>
                    </m:r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7FDBF7BB-AEED-4FCE-921C-6711CBDEA8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114" y="4772626"/>
                <a:ext cx="2185447" cy="646331"/>
              </a:xfrm>
              <a:prstGeom prst="rect">
                <a:avLst/>
              </a:prstGeom>
              <a:blipFill>
                <a:blip r:embed="rId19"/>
                <a:stretch>
                  <a:fillRect t="-943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0" name="直線矢印コネクタ 89">
            <a:extLst>
              <a:ext uri="{FF2B5EF4-FFF2-40B4-BE49-F238E27FC236}">
                <a16:creationId xmlns:a16="http://schemas.microsoft.com/office/drawing/2014/main" id="{F322CD05-EEAB-4414-BF85-1715838FD883}"/>
              </a:ext>
            </a:extLst>
          </p:cNvPr>
          <p:cNvCxnSpPr/>
          <p:nvPr/>
        </p:nvCxnSpPr>
        <p:spPr>
          <a:xfrm flipV="1">
            <a:off x="2854909" y="4128940"/>
            <a:ext cx="0" cy="1951349"/>
          </a:xfrm>
          <a:prstGeom prst="straightConnector1">
            <a:avLst/>
          </a:prstGeom>
          <a:ln w="254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>
            <a:extLst>
              <a:ext uri="{FF2B5EF4-FFF2-40B4-BE49-F238E27FC236}">
                <a16:creationId xmlns:a16="http://schemas.microsoft.com/office/drawing/2014/main" id="{A8FFF364-E7BF-46BA-9143-48D88E2BBA91}"/>
              </a:ext>
            </a:extLst>
          </p:cNvPr>
          <p:cNvCxnSpPr>
            <a:cxnSpLocks/>
          </p:cNvCxnSpPr>
          <p:nvPr/>
        </p:nvCxnSpPr>
        <p:spPr>
          <a:xfrm flipH="1">
            <a:off x="5725110" y="2298700"/>
            <a:ext cx="1082090" cy="103041"/>
          </a:xfrm>
          <a:prstGeom prst="straightConnector1">
            <a:avLst/>
          </a:prstGeom>
          <a:ln w="25400">
            <a:solidFill>
              <a:srgbClr val="0000FF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テキスト ボックス 93">
                <a:extLst>
                  <a:ext uri="{FF2B5EF4-FFF2-40B4-BE49-F238E27FC236}">
                    <a16:creationId xmlns:a16="http://schemas.microsoft.com/office/drawing/2014/main" id="{8D56241C-88AB-46D7-9CF1-A4FA1ADA3B2A}"/>
                  </a:ext>
                </a:extLst>
              </p:cNvPr>
              <p:cNvSpPr txBox="1"/>
              <p:nvPr/>
            </p:nvSpPr>
            <p:spPr>
              <a:xfrm>
                <a:off x="6749915" y="2092926"/>
                <a:ext cx="16066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200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𝑎𝑟𝑐𝑐𝑜𝑠</m:t>
                    </m:r>
                    <m:r>
                      <a:rPr lang="en-US" sz="1200" i="1" dirty="0" err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has a range from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0−</m:t>
                    </m:r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4" name="テキスト ボックス 93">
                <a:extLst>
                  <a:ext uri="{FF2B5EF4-FFF2-40B4-BE49-F238E27FC236}">
                    <a16:creationId xmlns:a16="http://schemas.microsoft.com/office/drawing/2014/main" id="{8D56241C-88AB-46D7-9CF1-A4FA1ADA3B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9915" y="2092926"/>
                <a:ext cx="1606686" cy="461665"/>
              </a:xfrm>
              <a:prstGeom prst="rect">
                <a:avLst/>
              </a:prstGeom>
              <a:blipFill>
                <a:blip r:embed="rId20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354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6" grpId="0"/>
      <p:bldP spid="87" grpId="0"/>
      <p:bldP spid="88" grpId="0"/>
      <p:bldP spid="9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5912E3A-BAC8-4DDC-9C22-899FFE5D525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differentiate the inverse trigonometric functions implicitly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𝑎𝑟𝑐𝑐𝑜𝑠𝑥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5912E3A-BAC8-4DDC-9C22-899FFE5D52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0B15AB-40F7-4A11-9A36-317D67824248}"/>
                  </a:ext>
                </a:extLst>
              </p:cNvPr>
              <p:cNvSpPr txBox="1"/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𝑎𝑟𝑐𝑠𝑖𝑛𝑥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0B15AB-40F7-4A11-9A36-317D678242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80E4B1D-547A-40CE-9E88-EF33A4606525}"/>
                  </a:ext>
                </a:extLst>
              </p:cNvPr>
              <p:cNvSpPr txBox="1"/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𝑎𝑟𝑐𝑐𝑜𝑠𝑥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80E4B1D-547A-40CE-9E88-EF33A46065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71C35271-EE1F-46BB-971B-26CE3DD65722}"/>
                  </a:ext>
                </a:extLst>
              </p:cNvPr>
              <p:cNvSpPr txBox="1"/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𝑎𝑟𝑐𝑡𝑎𝑛𝑥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71C35271-EE1F-46BB-971B-26CE3DD657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C0332F35-C42B-4401-8C13-FD971E34059B}"/>
                  </a:ext>
                </a:extLst>
              </p:cNvPr>
              <p:cNvSpPr txBox="1"/>
              <p:nvPr/>
            </p:nvSpPr>
            <p:spPr>
              <a:xfrm>
                <a:off x="5488756" y="1285915"/>
                <a:ext cx="115714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𝑎𝑟𝑐𝑐𝑜𝑠𝑥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C0332F35-C42B-4401-8C13-FD971E340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8756" y="1285915"/>
                <a:ext cx="1157141" cy="307777"/>
              </a:xfrm>
              <a:prstGeom prst="rect">
                <a:avLst/>
              </a:prstGeom>
              <a:blipFill>
                <a:blip r:embed="rId6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E8D89D6C-0F45-4CC0-9F7E-CD0B27D726F2}"/>
                  </a:ext>
                </a:extLst>
              </p:cNvPr>
              <p:cNvSpPr txBox="1"/>
              <p:nvPr/>
            </p:nvSpPr>
            <p:spPr>
              <a:xfrm>
                <a:off x="5103828" y="1749399"/>
                <a:ext cx="115714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E8D89D6C-0F45-4CC0-9F7E-CD0B27D726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3828" y="1749399"/>
                <a:ext cx="1157141" cy="307777"/>
              </a:xfrm>
              <a:prstGeom prst="rect">
                <a:avLst/>
              </a:prstGeom>
              <a:blipFill>
                <a:blip r:embed="rId7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796E5769-5A74-48F1-8BE2-AA8A769D24B3}"/>
              </a:ext>
            </a:extLst>
          </p:cNvPr>
          <p:cNvCxnSpPr>
            <a:cxnSpLocks/>
          </p:cNvCxnSpPr>
          <p:nvPr/>
        </p:nvCxnSpPr>
        <p:spPr>
          <a:xfrm>
            <a:off x="3742441" y="2121031"/>
            <a:ext cx="52507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7802FE89-EF3C-45F4-9C80-5CA9593AD142}"/>
                  </a:ext>
                </a:extLst>
              </p:cNvPr>
              <p:cNvSpPr txBox="1"/>
              <p:nvPr/>
            </p:nvSpPr>
            <p:spPr>
              <a:xfrm>
                <a:off x="4640345" y="2341718"/>
                <a:ext cx="113828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𝑎𝑟𝑐𝑐𝑜𝑠𝑥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7802FE89-EF3C-45F4-9C80-5CA9593AD1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0345" y="2341718"/>
                <a:ext cx="1138287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D08CCA1F-B81B-42D0-A95C-17630A323F0F}"/>
                  </a:ext>
                </a:extLst>
              </p:cNvPr>
              <p:cNvSpPr txBox="1"/>
              <p:nvPr/>
            </p:nvSpPr>
            <p:spPr>
              <a:xfrm>
                <a:off x="4443955" y="2795775"/>
                <a:ext cx="74079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D08CCA1F-B81B-42D0-A95C-17630A323F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955" y="2795775"/>
                <a:ext cx="740790" cy="307777"/>
              </a:xfrm>
              <a:prstGeom prst="rect">
                <a:avLst/>
              </a:prstGeom>
              <a:blipFill>
                <a:blip r:embed="rId9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8B30718C-8817-462E-9D73-80D9E1204682}"/>
                  </a:ext>
                </a:extLst>
              </p:cNvPr>
              <p:cNvSpPr txBox="1"/>
              <p:nvPr/>
            </p:nvSpPr>
            <p:spPr>
              <a:xfrm>
                <a:off x="4454952" y="3334674"/>
                <a:ext cx="1304825" cy="3532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8B30718C-8817-462E-9D73-80D9E12046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952" y="3334674"/>
                <a:ext cx="1304825" cy="353238"/>
              </a:xfrm>
              <a:prstGeom prst="rect">
                <a:avLst/>
              </a:prstGeom>
              <a:blipFill>
                <a:blip r:embed="rId10"/>
                <a:stretch>
                  <a:fillRect r="-4206"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695C2891-1485-4EA3-9CC2-C4776E1D0AD3}"/>
                  </a:ext>
                </a:extLst>
              </p:cNvPr>
              <p:cNvSpPr txBox="1"/>
              <p:nvPr/>
            </p:nvSpPr>
            <p:spPr>
              <a:xfrm>
                <a:off x="4371682" y="3939560"/>
                <a:ext cx="1304825" cy="3705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695C2891-1485-4EA3-9CC2-C4776E1D0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1682" y="3939560"/>
                <a:ext cx="1304825" cy="37055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Arc 54">
            <a:extLst>
              <a:ext uri="{FF2B5EF4-FFF2-40B4-BE49-F238E27FC236}">
                <a16:creationId xmlns:a16="http://schemas.microsoft.com/office/drawing/2014/main" id="{AA4AF4EE-066D-421B-91AE-98D40AED734B}"/>
              </a:ext>
            </a:extLst>
          </p:cNvPr>
          <p:cNvSpPr/>
          <p:nvPr/>
        </p:nvSpPr>
        <p:spPr>
          <a:xfrm>
            <a:off x="6453209" y="1444673"/>
            <a:ext cx="286956" cy="47839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53">
                <a:extLst>
                  <a:ext uri="{FF2B5EF4-FFF2-40B4-BE49-F238E27FC236}">
                    <a16:creationId xmlns:a16="http://schemas.microsoft.com/office/drawing/2014/main" id="{EE46DE97-C575-473A-8399-6C790E8070D5}"/>
                  </a:ext>
                </a:extLst>
              </p:cNvPr>
              <p:cNvSpPr txBox="1"/>
              <p:nvPr/>
            </p:nvSpPr>
            <p:spPr>
              <a:xfrm>
                <a:off x="5978166" y="2552170"/>
                <a:ext cx="136531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𝑎𝑟𝑐𝑐𝑜𝑠𝑥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2" name="TextBox 53">
                <a:extLst>
                  <a:ext uri="{FF2B5EF4-FFF2-40B4-BE49-F238E27FC236}">
                    <a16:creationId xmlns:a16="http://schemas.microsoft.com/office/drawing/2014/main" id="{EE46DE97-C575-473A-8399-6C790E8070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8166" y="2552170"/>
                <a:ext cx="1365314" cy="276999"/>
              </a:xfrm>
              <a:prstGeom prst="rect">
                <a:avLst/>
              </a:prstGeom>
              <a:blipFill>
                <a:blip r:embed="rId12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Arc 54">
            <a:extLst>
              <a:ext uri="{FF2B5EF4-FFF2-40B4-BE49-F238E27FC236}">
                <a16:creationId xmlns:a16="http://schemas.microsoft.com/office/drawing/2014/main" id="{7F75D23F-BDF8-4460-844F-ED8C0E978B92}"/>
              </a:ext>
            </a:extLst>
          </p:cNvPr>
          <p:cNvSpPr/>
          <p:nvPr/>
        </p:nvSpPr>
        <p:spPr>
          <a:xfrm>
            <a:off x="5700636" y="2483193"/>
            <a:ext cx="286956" cy="47839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4" name="Arc 54">
            <a:extLst>
              <a:ext uri="{FF2B5EF4-FFF2-40B4-BE49-F238E27FC236}">
                <a16:creationId xmlns:a16="http://schemas.microsoft.com/office/drawing/2014/main" id="{673671B2-75F7-404D-B192-A11C61F21FB1}"/>
              </a:ext>
            </a:extLst>
          </p:cNvPr>
          <p:cNvSpPr/>
          <p:nvPr/>
        </p:nvSpPr>
        <p:spPr>
          <a:xfrm>
            <a:off x="5710063" y="3001667"/>
            <a:ext cx="286956" cy="47839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5" name="Arc 54">
            <a:extLst>
              <a:ext uri="{FF2B5EF4-FFF2-40B4-BE49-F238E27FC236}">
                <a16:creationId xmlns:a16="http://schemas.microsoft.com/office/drawing/2014/main" id="{4EE4C5AF-FB83-4347-A4E7-EC738CBCF7F6}"/>
              </a:ext>
            </a:extLst>
          </p:cNvPr>
          <p:cNvSpPr/>
          <p:nvPr/>
        </p:nvSpPr>
        <p:spPr>
          <a:xfrm>
            <a:off x="5681783" y="3529568"/>
            <a:ext cx="286956" cy="47839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53">
                <a:extLst>
                  <a:ext uri="{FF2B5EF4-FFF2-40B4-BE49-F238E27FC236}">
                    <a16:creationId xmlns:a16="http://schemas.microsoft.com/office/drawing/2014/main" id="{EFF52104-B168-4EC4-933A-5FFF622533CB}"/>
                  </a:ext>
                </a:extLst>
              </p:cNvPr>
              <p:cNvSpPr txBox="1"/>
              <p:nvPr/>
            </p:nvSpPr>
            <p:spPr>
              <a:xfrm>
                <a:off x="6034727" y="3070644"/>
                <a:ext cx="24399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using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6" name="TextBox 53">
                <a:extLst>
                  <a:ext uri="{FF2B5EF4-FFF2-40B4-BE49-F238E27FC236}">
                    <a16:creationId xmlns:a16="http://schemas.microsoft.com/office/drawing/2014/main" id="{EFF52104-B168-4EC4-933A-5FFF622533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4727" y="3070644"/>
                <a:ext cx="2439972" cy="276999"/>
              </a:xfrm>
              <a:prstGeom prst="rect">
                <a:avLst/>
              </a:prstGeom>
              <a:blipFill>
                <a:blip r:embed="rId13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53">
                <a:extLst>
                  <a:ext uri="{FF2B5EF4-FFF2-40B4-BE49-F238E27FC236}">
                    <a16:creationId xmlns:a16="http://schemas.microsoft.com/office/drawing/2014/main" id="{E9E4FCC1-BCB0-4A5B-8E6C-84215A121767}"/>
                  </a:ext>
                </a:extLst>
              </p:cNvPr>
              <p:cNvSpPr txBox="1"/>
              <p:nvPr/>
            </p:nvSpPr>
            <p:spPr>
              <a:xfrm>
                <a:off x="5940459" y="3617399"/>
                <a:ext cx="121448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7" name="TextBox 53">
                <a:extLst>
                  <a:ext uri="{FF2B5EF4-FFF2-40B4-BE49-F238E27FC236}">
                    <a16:creationId xmlns:a16="http://schemas.microsoft.com/office/drawing/2014/main" id="{E9E4FCC1-BCB0-4A5B-8E6C-84215A121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459" y="3617399"/>
                <a:ext cx="1214486" cy="276999"/>
              </a:xfrm>
              <a:prstGeom prst="rect">
                <a:avLst/>
              </a:prstGeom>
              <a:blipFill>
                <a:blip r:embed="rId14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53">
            <a:extLst>
              <a:ext uri="{FF2B5EF4-FFF2-40B4-BE49-F238E27FC236}">
                <a16:creationId xmlns:a16="http://schemas.microsoft.com/office/drawing/2014/main" id="{7216645B-17DD-433E-BAE6-313B4D02E935}"/>
              </a:ext>
            </a:extLst>
          </p:cNvPr>
          <p:cNvSpPr txBox="1"/>
          <p:nvPr/>
        </p:nvSpPr>
        <p:spPr>
          <a:xfrm>
            <a:off x="6722884" y="1543502"/>
            <a:ext cx="8185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91" name="直線矢印コネクタ 90">
            <a:extLst>
              <a:ext uri="{FF2B5EF4-FFF2-40B4-BE49-F238E27FC236}">
                <a16:creationId xmlns:a16="http://schemas.microsoft.com/office/drawing/2014/main" id="{A8FFF364-E7BF-46BA-9143-48D88E2BBA91}"/>
              </a:ext>
            </a:extLst>
          </p:cNvPr>
          <p:cNvCxnSpPr>
            <a:cxnSpLocks/>
          </p:cNvCxnSpPr>
          <p:nvPr/>
        </p:nvCxnSpPr>
        <p:spPr>
          <a:xfrm flipH="1">
            <a:off x="5725110" y="2298700"/>
            <a:ext cx="1082090" cy="103041"/>
          </a:xfrm>
          <a:prstGeom prst="straightConnector1">
            <a:avLst/>
          </a:prstGeom>
          <a:ln w="25400">
            <a:solidFill>
              <a:srgbClr val="0000FF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テキスト ボックス 93">
                <a:extLst>
                  <a:ext uri="{FF2B5EF4-FFF2-40B4-BE49-F238E27FC236}">
                    <a16:creationId xmlns:a16="http://schemas.microsoft.com/office/drawing/2014/main" id="{8D56241C-88AB-46D7-9CF1-A4FA1ADA3B2A}"/>
                  </a:ext>
                </a:extLst>
              </p:cNvPr>
              <p:cNvSpPr txBox="1"/>
              <p:nvPr/>
            </p:nvSpPr>
            <p:spPr>
              <a:xfrm>
                <a:off x="6749915" y="2092926"/>
                <a:ext cx="16066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200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𝑎𝑟𝑐𝑐𝑜𝑠</m:t>
                    </m:r>
                    <m:r>
                      <a:rPr lang="en-US" sz="1200" i="1" dirty="0" err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has a range from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0−</m:t>
                    </m:r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4" name="テキスト ボックス 93">
                <a:extLst>
                  <a:ext uri="{FF2B5EF4-FFF2-40B4-BE49-F238E27FC236}">
                    <a16:creationId xmlns:a16="http://schemas.microsoft.com/office/drawing/2014/main" id="{8D56241C-88AB-46D7-9CF1-A4FA1ADA3B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9915" y="2092926"/>
                <a:ext cx="1606686" cy="461665"/>
              </a:xfrm>
              <a:prstGeom prst="rect">
                <a:avLst/>
              </a:prstGeom>
              <a:blipFill>
                <a:blip r:embed="rId15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2D8FF27-9659-45C9-8578-1E7C58C518A9}"/>
                  </a:ext>
                </a:extLst>
              </p:cNvPr>
              <p:cNvSpPr txBox="1"/>
              <p:nvPr/>
            </p:nvSpPr>
            <p:spPr>
              <a:xfrm>
                <a:off x="241300" y="3632200"/>
                <a:ext cx="21209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So we are doing sine of a value from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0−</m:t>
                    </m:r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2D8FF27-9659-45C9-8578-1E7C58C518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300" y="3632200"/>
                <a:ext cx="2120900" cy="461665"/>
              </a:xfrm>
              <a:prstGeom prst="rect">
                <a:avLst/>
              </a:prstGeom>
              <a:blipFill>
                <a:blip r:embed="rId16"/>
                <a:stretch>
                  <a:fillRect t="-1316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図 8">
            <a:extLst>
              <a:ext uri="{FF2B5EF4-FFF2-40B4-BE49-F238E27FC236}">
                <a16:creationId xmlns:a16="http://schemas.microsoft.com/office/drawing/2014/main" id="{6D025F3F-1472-4D6A-B7EE-9A5E913B529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65099" y="4227552"/>
            <a:ext cx="4132835" cy="92864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141AEF09-FC61-4F10-A865-494FB4E7132B}"/>
                  </a:ext>
                </a:extLst>
              </p:cNvPr>
              <p:cNvSpPr txBox="1"/>
              <p:nvPr/>
            </p:nvSpPr>
            <p:spPr>
              <a:xfrm>
                <a:off x="145914" y="5179026"/>
                <a:ext cx="380378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So the value of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𝑠𝑖𝑛𝑦</m:t>
                    </m:r>
                  </m:oMath>
                </a14:m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must be in the range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0−1</m:t>
                    </m:r>
                  </m:oMath>
                </a14:m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141AEF09-FC61-4F10-A865-494FB4E713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914" y="5179026"/>
                <a:ext cx="3803786" cy="276999"/>
              </a:xfrm>
              <a:prstGeom prst="rect">
                <a:avLst/>
              </a:prstGeom>
              <a:blipFill>
                <a:blip r:embed="rId18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D05A47CD-DB44-4736-AE61-DB3310F2C71A}"/>
              </a:ext>
            </a:extLst>
          </p:cNvPr>
          <p:cNvCxnSpPr>
            <a:cxnSpLocks/>
          </p:cNvCxnSpPr>
          <p:nvPr/>
        </p:nvCxnSpPr>
        <p:spPr>
          <a:xfrm>
            <a:off x="495300" y="4149890"/>
            <a:ext cx="1676400" cy="1"/>
          </a:xfrm>
          <a:prstGeom prst="straightConnector1">
            <a:avLst/>
          </a:prstGeom>
          <a:ln w="254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39BA016E-165D-4406-8873-90E6523A2629}"/>
              </a:ext>
            </a:extLst>
          </p:cNvPr>
          <p:cNvCxnSpPr>
            <a:cxnSpLocks/>
          </p:cNvCxnSpPr>
          <p:nvPr/>
        </p:nvCxnSpPr>
        <p:spPr>
          <a:xfrm flipV="1">
            <a:off x="266700" y="4279900"/>
            <a:ext cx="0" cy="416090"/>
          </a:xfrm>
          <a:prstGeom prst="straightConnector1">
            <a:avLst/>
          </a:prstGeom>
          <a:ln w="254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184C4ADC-5960-437A-89E1-51EC14E9B1D7}"/>
                  </a:ext>
                </a:extLst>
              </p:cNvPr>
              <p:cNvSpPr txBox="1"/>
              <p:nvPr/>
            </p:nvSpPr>
            <p:spPr>
              <a:xfrm>
                <a:off x="1479414" y="5562607"/>
                <a:ext cx="6280286" cy="11810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We used the identity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≡±</m:t>
                    </m:r>
                    <m:rad>
                      <m:radPr>
                        <m:degHide m:val="on"/>
                        <m:ctrlPr>
                          <a:rPr lang="en-US" sz="16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sz="16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sz="16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rad>
                  </m:oMath>
                </a14:m>
                <a:endParaRPr lang="en-GB" sz="16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  <a:p>
                <a:pPr marL="171450" indent="-171450" algn="ctr">
                  <a:buFont typeface="Wingdings" panose="05000000000000000000" pitchFamily="2" charset="2"/>
                  <a:buChar char="à"/>
                </a:pPr>
                <a:r>
                  <a:rPr lang="en-GB" sz="1600" dirty="0">
                    <a:solidFill>
                      <a:srgbClr val="0000FF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𝑠𝑖𝑛𝑦</m:t>
                    </m:r>
                  </m:oMath>
                </a14:m>
                <a:r>
                  <a:rPr lang="en-GB" sz="1600" dirty="0">
                    <a:solidFill>
                      <a:srgbClr val="0000FF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a range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0−1</m:t>
                    </m:r>
                  </m:oMath>
                </a14:m>
                <a:r>
                  <a:rPr lang="en-GB" sz="16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, then so must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US" sz="16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sz="16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sz="16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rad>
                  </m:oMath>
                </a14:m>
                <a:r>
                  <a:rPr lang="en-GB" sz="16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pPr marL="171450" indent="-171450" algn="ctr">
                  <a:buFont typeface="Wingdings" panose="05000000000000000000" pitchFamily="2" charset="2"/>
                  <a:buChar char="à"/>
                </a:pPr>
                <a:r>
                  <a:rPr lang="en-GB" sz="1600" dirty="0">
                    <a:solidFill>
                      <a:srgbClr val="0000FF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Therefore we can write it as just the positive part</a:t>
                </a:r>
                <a:endParaRPr lang="en-GB" sz="16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GB" sz="16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184C4ADC-5960-437A-89E1-51EC14E9B1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9414" y="5562607"/>
                <a:ext cx="6280286" cy="118109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20">
            <a:extLst>
              <a:ext uri="{FF2B5EF4-FFF2-40B4-BE49-F238E27FC236}">
                <a16:creationId xmlns:a16="http://schemas.microsoft.com/office/drawing/2014/main" id="{41965DD1-ACE5-40BF-967C-D9ADE7B97955}"/>
              </a:ext>
            </a:extLst>
          </p:cNvPr>
          <p:cNvSpPr/>
          <p:nvPr/>
        </p:nvSpPr>
        <p:spPr>
          <a:xfrm>
            <a:off x="4660900" y="2386553"/>
            <a:ext cx="1098877" cy="24234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20">
            <a:extLst>
              <a:ext uri="{FF2B5EF4-FFF2-40B4-BE49-F238E27FC236}">
                <a16:creationId xmlns:a16="http://schemas.microsoft.com/office/drawing/2014/main" id="{FC0D5AF5-F0EF-4B3B-95D1-2F638288FA90}"/>
              </a:ext>
            </a:extLst>
          </p:cNvPr>
          <p:cNvSpPr/>
          <p:nvPr/>
        </p:nvSpPr>
        <p:spPr>
          <a:xfrm>
            <a:off x="4673601" y="2843753"/>
            <a:ext cx="508000" cy="28044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20">
            <a:extLst>
              <a:ext uri="{FF2B5EF4-FFF2-40B4-BE49-F238E27FC236}">
                <a16:creationId xmlns:a16="http://schemas.microsoft.com/office/drawing/2014/main" id="{C1DBA607-DC64-43C3-B66D-F3DEBE56F1E6}"/>
              </a:ext>
            </a:extLst>
          </p:cNvPr>
          <p:cNvSpPr/>
          <p:nvPr/>
        </p:nvSpPr>
        <p:spPr>
          <a:xfrm>
            <a:off x="4711700" y="3402553"/>
            <a:ext cx="1079500" cy="29314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4652A491-598C-4DA2-BD32-186A49B24EF5}"/>
                  </a:ext>
                </a:extLst>
              </p:cNvPr>
              <p:cNvSpPr txBox="1"/>
              <p:nvPr/>
            </p:nvSpPr>
            <p:spPr>
              <a:xfrm>
                <a:off x="4442252" y="3334674"/>
                <a:ext cx="1304825" cy="3532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4652A491-598C-4DA2-BD32-186A49B24E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2252" y="3334674"/>
                <a:ext cx="1304825" cy="353238"/>
              </a:xfrm>
              <a:prstGeom prst="rect">
                <a:avLst/>
              </a:prstGeom>
              <a:blipFill>
                <a:blip r:embed="rId20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6155CE6B-607E-4862-BD44-EE8622B7E8E2}"/>
                  </a:ext>
                </a:extLst>
              </p:cNvPr>
              <p:cNvSpPr txBox="1"/>
              <p:nvPr/>
            </p:nvSpPr>
            <p:spPr>
              <a:xfrm>
                <a:off x="4308182" y="3939560"/>
                <a:ext cx="1304825" cy="3705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6155CE6B-607E-4862-BD44-EE8622B7E8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182" y="3939560"/>
                <a:ext cx="1304825" cy="370551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916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31" grpId="0"/>
      <p:bldP spid="33" grpId="0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/>
      <p:bldP spid="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4652A491-598C-4DA2-BD32-186A49B24EF5}"/>
                  </a:ext>
                </a:extLst>
              </p:cNvPr>
              <p:cNvSpPr txBox="1"/>
              <p:nvPr/>
            </p:nvSpPr>
            <p:spPr>
              <a:xfrm>
                <a:off x="4442252" y="3334674"/>
                <a:ext cx="1304825" cy="3532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4652A491-598C-4DA2-BD32-186A49B24E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2252" y="3334674"/>
                <a:ext cx="1304825" cy="353238"/>
              </a:xfrm>
              <a:prstGeom prst="rect">
                <a:avLst/>
              </a:prstGeom>
              <a:blipFill>
                <a:blip r:embed="rId2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6155CE6B-607E-4862-BD44-EE8622B7E8E2}"/>
                  </a:ext>
                </a:extLst>
              </p:cNvPr>
              <p:cNvSpPr txBox="1"/>
              <p:nvPr/>
            </p:nvSpPr>
            <p:spPr>
              <a:xfrm>
                <a:off x="4308182" y="3939560"/>
                <a:ext cx="1304825" cy="3705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6155CE6B-607E-4862-BD44-EE8622B7E8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182" y="3939560"/>
                <a:ext cx="1304825" cy="37055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5912E3A-BAC8-4DDC-9C22-899FFE5D525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differentiate the inverse trigonometric functions implicitly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𝑎𝑟𝑐𝑐𝑜𝑠𝑥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5912E3A-BAC8-4DDC-9C22-899FFE5D52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4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0B15AB-40F7-4A11-9A36-317D67824248}"/>
                  </a:ext>
                </a:extLst>
              </p:cNvPr>
              <p:cNvSpPr txBox="1"/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𝑎𝑟𝑐𝑠𝑖𝑛𝑥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0B15AB-40F7-4A11-9A36-317D678242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80E4B1D-547A-40CE-9E88-EF33A4606525}"/>
                  </a:ext>
                </a:extLst>
              </p:cNvPr>
              <p:cNvSpPr txBox="1"/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𝑎𝑟𝑐𝑐𝑜𝑠𝑥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80E4B1D-547A-40CE-9E88-EF33A46065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71C35271-EE1F-46BB-971B-26CE3DD65722}"/>
                  </a:ext>
                </a:extLst>
              </p:cNvPr>
              <p:cNvSpPr txBox="1"/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𝑎𝑟𝑐𝑡𝑎𝑛𝑥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71C35271-EE1F-46BB-971B-26CE3DD657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C0332F35-C42B-4401-8C13-FD971E34059B}"/>
                  </a:ext>
                </a:extLst>
              </p:cNvPr>
              <p:cNvSpPr txBox="1"/>
              <p:nvPr/>
            </p:nvSpPr>
            <p:spPr>
              <a:xfrm>
                <a:off x="5488756" y="1285915"/>
                <a:ext cx="115714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𝑎𝑟𝑐𝑐𝑜𝑠𝑥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C0332F35-C42B-4401-8C13-FD971E340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8756" y="1285915"/>
                <a:ext cx="1157141" cy="307777"/>
              </a:xfrm>
              <a:prstGeom prst="rect">
                <a:avLst/>
              </a:prstGeom>
              <a:blipFill>
                <a:blip r:embed="rId8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E8D89D6C-0F45-4CC0-9F7E-CD0B27D726F2}"/>
                  </a:ext>
                </a:extLst>
              </p:cNvPr>
              <p:cNvSpPr txBox="1"/>
              <p:nvPr/>
            </p:nvSpPr>
            <p:spPr>
              <a:xfrm>
                <a:off x="5103828" y="1749399"/>
                <a:ext cx="115714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E8D89D6C-0F45-4CC0-9F7E-CD0B27D726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3828" y="1749399"/>
                <a:ext cx="1157141" cy="307777"/>
              </a:xfrm>
              <a:prstGeom prst="rect">
                <a:avLst/>
              </a:prstGeom>
              <a:blipFill>
                <a:blip r:embed="rId9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796E5769-5A74-48F1-8BE2-AA8A769D24B3}"/>
              </a:ext>
            </a:extLst>
          </p:cNvPr>
          <p:cNvCxnSpPr>
            <a:cxnSpLocks/>
          </p:cNvCxnSpPr>
          <p:nvPr/>
        </p:nvCxnSpPr>
        <p:spPr>
          <a:xfrm>
            <a:off x="3742441" y="2121031"/>
            <a:ext cx="52507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7802FE89-EF3C-45F4-9C80-5CA9593AD142}"/>
                  </a:ext>
                </a:extLst>
              </p:cNvPr>
              <p:cNvSpPr txBox="1"/>
              <p:nvPr/>
            </p:nvSpPr>
            <p:spPr>
              <a:xfrm>
                <a:off x="4640345" y="2341718"/>
                <a:ext cx="113828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𝑎𝑟𝑐𝑐𝑜𝑠𝑥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7802FE89-EF3C-45F4-9C80-5CA9593AD1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0345" y="2341718"/>
                <a:ext cx="1138287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D08CCA1F-B81B-42D0-A95C-17630A323F0F}"/>
                  </a:ext>
                </a:extLst>
              </p:cNvPr>
              <p:cNvSpPr txBox="1"/>
              <p:nvPr/>
            </p:nvSpPr>
            <p:spPr>
              <a:xfrm>
                <a:off x="4443955" y="2795775"/>
                <a:ext cx="74079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D08CCA1F-B81B-42D0-A95C-17630A323F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955" y="2795775"/>
                <a:ext cx="740790" cy="307777"/>
              </a:xfrm>
              <a:prstGeom prst="rect">
                <a:avLst/>
              </a:prstGeom>
              <a:blipFill>
                <a:blip r:embed="rId11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Arc 54">
            <a:extLst>
              <a:ext uri="{FF2B5EF4-FFF2-40B4-BE49-F238E27FC236}">
                <a16:creationId xmlns:a16="http://schemas.microsoft.com/office/drawing/2014/main" id="{AA4AF4EE-066D-421B-91AE-98D40AED734B}"/>
              </a:ext>
            </a:extLst>
          </p:cNvPr>
          <p:cNvSpPr/>
          <p:nvPr/>
        </p:nvSpPr>
        <p:spPr>
          <a:xfrm>
            <a:off x="6453209" y="1444673"/>
            <a:ext cx="286956" cy="47839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53">
                <a:extLst>
                  <a:ext uri="{FF2B5EF4-FFF2-40B4-BE49-F238E27FC236}">
                    <a16:creationId xmlns:a16="http://schemas.microsoft.com/office/drawing/2014/main" id="{EE46DE97-C575-473A-8399-6C790E8070D5}"/>
                  </a:ext>
                </a:extLst>
              </p:cNvPr>
              <p:cNvSpPr txBox="1"/>
              <p:nvPr/>
            </p:nvSpPr>
            <p:spPr>
              <a:xfrm>
                <a:off x="5978166" y="2552170"/>
                <a:ext cx="136531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𝑎𝑟𝑐𝑐𝑜𝑠𝑥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2" name="TextBox 53">
                <a:extLst>
                  <a:ext uri="{FF2B5EF4-FFF2-40B4-BE49-F238E27FC236}">
                    <a16:creationId xmlns:a16="http://schemas.microsoft.com/office/drawing/2014/main" id="{EE46DE97-C575-473A-8399-6C790E8070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8166" y="2552170"/>
                <a:ext cx="1365314" cy="276999"/>
              </a:xfrm>
              <a:prstGeom prst="rect">
                <a:avLst/>
              </a:prstGeom>
              <a:blipFill>
                <a:blip r:embed="rId12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Arc 54">
            <a:extLst>
              <a:ext uri="{FF2B5EF4-FFF2-40B4-BE49-F238E27FC236}">
                <a16:creationId xmlns:a16="http://schemas.microsoft.com/office/drawing/2014/main" id="{7F75D23F-BDF8-4460-844F-ED8C0E978B92}"/>
              </a:ext>
            </a:extLst>
          </p:cNvPr>
          <p:cNvSpPr/>
          <p:nvPr/>
        </p:nvSpPr>
        <p:spPr>
          <a:xfrm>
            <a:off x="5700636" y="2483193"/>
            <a:ext cx="286956" cy="47839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4" name="Arc 54">
            <a:extLst>
              <a:ext uri="{FF2B5EF4-FFF2-40B4-BE49-F238E27FC236}">
                <a16:creationId xmlns:a16="http://schemas.microsoft.com/office/drawing/2014/main" id="{673671B2-75F7-404D-B192-A11C61F21FB1}"/>
              </a:ext>
            </a:extLst>
          </p:cNvPr>
          <p:cNvSpPr/>
          <p:nvPr/>
        </p:nvSpPr>
        <p:spPr>
          <a:xfrm>
            <a:off x="5710063" y="3001667"/>
            <a:ext cx="286956" cy="47839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5" name="Arc 54">
            <a:extLst>
              <a:ext uri="{FF2B5EF4-FFF2-40B4-BE49-F238E27FC236}">
                <a16:creationId xmlns:a16="http://schemas.microsoft.com/office/drawing/2014/main" id="{4EE4C5AF-FB83-4347-A4E7-EC738CBCF7F6}"/>
              </a:ext>
            </a:extLst>
          </p:cNvPr>
          <p:cNvSpPr/>
          <p:nvPr/>
        </p:nvSpPr>
        <p:spPr>
          <a:xfrm>
            <a:off x="5681783" y="3529568"/>
            <a:ext cx="286956" cy="47839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53">
                <a:extLst>
                  <a:ext uri="{FF2B5EF4-FFF2-40B4-BE49-F238E27FC236}">
                    <a16:creationId xmlns:a16="http://schemas.microsoft.com/office/drawing/2014/main" id="{EFF52104-B168-4EC4-933A-5FFF622533CB}"/>
                  </a:ext>
                </a:extLst>
              </p:cNvPr>
              <p:cNvSpPr txBox="1"/>
              <p:nvPr/>
            </p:nvSpPr>
            <p:spPr>
              <a:xfrm>
                <a:off x="6034727" y="3070644"/>
                <a:ext cx="24399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using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6" name="TextBox 53">
                <a:extLst>
                  <a:ext uri="{FF2B5EF4-FFF2-40B4-BE49-F238E27FC236}">
                    <a16:creationId xmlns:a16="http://schemas.microsoft.com/office/drawing/2014/main" id="{EFF52104-B168-4EC4-933A-5FFF622533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4727" y="3070644"/>
                <a:ext cx="2439972" cy="276999"/>
              </a:xfrm>
              <a:prstGeom prst="rect">
                <a:avLst/>
              </a:prstGeom>
              <a:blipFill>
                <a:blip r:embed="rId13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53">
                <a:extLst>
                  <a:ext uri="{FF2B5EF4-FFF2-40B4-BE49-F238E27FC236}">
                    <a16:creationId xmlns:a16="http://schemas.microsoft.com/office/drawing/2014/main" id="{E9E4FCC1-BCB0-4A5B-8E6C-84215A121767}"/>
                  </a:ext>
                </a:extLst>
              </p:cNvPr>
              <p:cNvSpPr txBox="1"/>
              <p:nvPr/>
            </p:nvSpPr>
            <p:spPr>
              <a:xfrm>
                <a:off x="5940459" y="3617399"/>
                <a:ext cx="121448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7" name="TextBox 53">
                <a:extLst>
                  <a:ext uri="{FF2B5EF4-FFF2-40B4-BE49-F238E27FC236}">
                    <a16:creationId xmlns:a16="http://schemas.microsoft.com/office/drawing/2014/main" id="{E9E4FCC1-BCB0-4A5B-8E6C-84215A121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459" y="3617399"/>
                <a:ext cx="1214486" cy="276999"/>
              </a:xfrm>
              <a:prstGeom prst="rect">
                <a:avLst/>
              </a:prstGeom>
              <a:blipFill>
                <a:blip r:embed="rId14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53">
            <a:extLst>
              <a:ext uri="{FF2B5EF4-FFF2-40B4-BE49-F238E27FC236}">
                <a16:creationId xmlns:a16="http://schemas.microsoft.com/office/drawing/2014/main" id="{7216645B-17DD-433E-BAE6-313B4D02E935}"/>
              </a:ext>
            </a:extLst>
          </p:cNvPr>
          <p:cNvSpPr txBox="1"/>
          <p:nvPr/>
        </p:nvSpPr>
        <p:spPr>
          <a:xfrm>
            <a:off x="6722884" y="1543502"/>
            <a:ext cx="8185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861CF28-69F2-40DC-843C-E6A4B038D158}"/>
              </a:ext>
            </a:extLst>
          </p:cNvPr>
          <p:cNvSpPr txBox="1"/>
          <p:nvPr/>
        </p:nvSpPr>
        <p:spPr>
          <a:xfrm>
            <a:off x="1320800" y="4864100"/>
            <a:ext cx="6591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It is really important that you show this, rather than just assuming/trying to gloss over the explanation!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77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3C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Pages 61-62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1AAF1F8-F6E0-467C-9EA4-0C2FAAEC1F23}"/>
              </a:ext>
            </a:extLst>
          </p:cNvPr>
          <p:cNvSpPr txBox="1"/>
          <p:nvPr/>
        </p:nvSpPr>
        <p:spPr>
          <a:xfrm>
            <a:off x="1403648" y="2662363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Q2-4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Q5-6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Q7-11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384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3C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979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5912E3A-BAC8-4DDC-9C22-899FFE5D525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differentiate the inverse trigonometric functions implicitly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This will often involve implicit differentiation, various calculus rules you have seen, as well as a number of trigonometric formulae.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𝑎𝑟𝑐𝑠𝑖𝑛𝑥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Start by letting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𝑎𝑟𝑐𝑠𝑖𝑛𝑥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5912E3A-BAC8-4DDC-9C22-899FFE5D52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9B46CD0D-A3ED-4B10-8B91-08527F8A65DB}"/>
                  </a:ext>
                </a:extLst>
              </p:cNvPr>
              <p:cNvSpPr txBox="1"/>
              <p:nvPr/>
            </p:nvSpPr>
            <p:spPr>
              <a:xfrm>
                <a:off x="4501300" y="1338606"/>
                <a:ext cx="98995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𝑎𝑟𝑐𝑠𝑖𝑛𝑥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9B46CD0D-A3ED-4B10-8B91-08527F8A65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300" y="1338606"/>
                <a:ext cx="989950" cy="215444"/>
              </a:xfrm>
              <a:prstGeom prst="rect">
                <a:avLst/>
              </a:prstGeom>
              <a:blipFill>
                <a:blip r:embed="rId3"/>
                <a:stretch>
                  <a:fillRect l="-3681" r="-2454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283A2AD-A51B-4221-A85F-6FB75E11B811}"/>
                  </a:ext>
                </a:extLst>
              </p:cNvPr>
              <p:cNvSpPr txBox="1"/>
              <p:nvPr/>
            </p:nvSpPr>
            <p:spPr>
              <a:xfrm>
                <a:off x="4248347" y="1849224"/>
                <a:ext cx="162615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𝑎𝑟𝑐𝑠𝑖𝑛𝑥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283A2AD-A51B-4221-A85F-6FB75E11B8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347" y="1849224"/>
                <a:ext cx="1626151" cy="215444"/>
              </a:xfrm>
              <a:prstGeom prst="rect">
                <a:avLst/>
              </a:prstGeom>
              <a:blipFill>
                <a:blip r:embed="rId4"/>
                <a:stretch>
                  <a:fillRect l="-3371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FEA7FF16-B308-45B2-8CE5-256C54F1758C}"/>
                  </a:ext>
                </a:extLst>
              </p:cNvPr>
              <p:cNvSpPr txBox="1"/>
              <p:nvPr/>
            </p:nvSpPr>
            <p:spPr>
              <a:xfrm>
                <a:off x="4249919" y="2322136"/>
                <a:ext cx="72224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FEA7FF16-B308-45B2-8CE5-256C54F175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919" y="2322136"/>
                <a:ext cx="722249" cy="215444"/>
              </a:xfrm>
              <a:prstGeom prst="rect">
                <a:avLst/>
              </a:prstGeom>
              <a:blipFill>
                <a:blip r:embed="rId5"/>
                <a:stretch>
                  <a:fillRect l="-7563" r="-168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6015EA5E-9034-4674-9094-4ABCE8976B8C}"/>
                  </a:ext>
                </a:extLst>
              </p:cNvPr>
              <p:cNvSpPr txBox="1"/>
              <p:nvPr/>
            </p:nvSpPr>
            <p:spPr>
              <a:xfrm>
                <a:off x="3987540" y="2729060"/>
                <a:ext cx="97905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𝑐𝑜𝑠𝑦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6015EA5E-9034-4674-9094-4ABCE8976B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7540" y="2729060"/>
                <a:ext cx="979051" cy="409023"/>
              </a:xfrm>
              <a:prstGeom prst="rect">
                <a:avLst/>
              </a:prstGeom>
              <a:blipFill>
                <a:blip r:embed="rId6"/>
                <a:stretch>
                  <a:fillRect l="-3727" t="-2985" r="-3106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91E11DF4-AE6A-4F42-A981-418D0FD8FB37}"/>
                  </a:ext>
                </a:extLst>
              </p:cNvPr>
              <p:cNvSpPr txBox="1"/>
              <p:nvPr/>
            </p:nvSpPr>
            <p:spPr>
              <a:xfrm>
                <a:off x="4385037" y="3296240"/>
                <a:ext cx="849720" cy="445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𝑐𝑜𝑠𝑦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91E11DF4-AE6A-4F42-A981-418D0FD8FB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037" y="3296240"/>
                <a:ext cx="849720" cy="445828"/>
              </a:xfrm>
              <a:prstGeom prst="rect">
                <a:avLst/>
              </a:prstGeom>
              <a:blipFill>
                <a:blip r:embed="rId7"/>
                <a:stretch>
                  <a:fillRect l="-6429" t="-2740" r="-3571" b="-12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A3333B6C-18CB-4080-B6BC-3C54A1110125}"/>
                  </a:ext>
                </a:extLst>
              </p:cNvPr>
              <p:cNvSpPr txBox="1"/>
              <p:nvPr/>
            </p:nvSpPr>
            <p:spPr>
              <a:xfrm>
                <a:off x="4386609" y="3957688"/>
                <a:ext cx="1361848" cy="4994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A3333B6C-18CB-4080-B6BC-3C54A11101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6609" y="3957688"/>
                <a:ext cx="1361848" cy="499432"/>
              </a:xfrm>
              <a:prstGeom prst="rect">
                <a:avLst/>
              </a:prstGeom>
              <a:blipFill>
                <a:blip r:embed="rId8"/>
                <a:stretch>
                  <a:fillRect l="-4484" t="-2439" r="-2242" b="-109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F392710A-EAFF-40C4-B0EC-89A894C40DE8}"/>
                  </a:ext>
                </a:extLst>
              </p:cNvPr>
              <p:cNvSpPr txBox="1"/>
              <p:nvPr/>
            </p:nvSpPr>
            <p:spPr>
              <a:xfrm>
                <a:off x="4397607" y="4732257"/>
                <a:ext cx="1103251" cy="4492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F392710A-EAFF-40C4-B0EC-89A894C40D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607" y="4732257"/>
                <a:ext cx="1103251" cy="449290"/>
              </a:xfrm>
              <a:prstGeom prst="rect">
                <a:avLst/>
              </a:prstGeom>
              <a:blipFill>
                <a:blip r:embed="rId9"/>
                <a:stretch>
                  <a:fillRect l="-4972" t="-2703" r="-552" b="-121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54">
            <a:extLst>
              <a:ext uri="{FF2B5EF4-FFF2-40B4-BE49-F238E27FC236}">
                <a16:creationId xmlns:a16="http://schemas.microsoft.com/office/drawing/2014/main" id="{CE66E70A-13C1-46C7-BDF1-7067C76F53A9}"/>
              </a:ext>
            </a:extLst>
          </p:cNvPr>
          <p:cNvSpPr/>
          <p:nvPr/>
        </p:nvSpPr>
        <p:spPr>
          <a:xfrm>
            <a:off x="5922163" y="1460383"/>
            <a:ext cx="261821" cy="50039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4" name="TextBox 53">
            <a:extLst>
              <a:ext uri="{FF2B5EF4-FFF2-40B4-BE49-F238E27FC236}">
                <a16:creationId xmlns:a16="http://schemas.microsoft.com/office/drawing/2014/main" id="{9A401F6C-D88C-46FF-A848-B8C990154804}"/>
              </a:ext>
            </a:extLst>
          </p:cNvPr>
          <p:cNvSpPr txBox="1"/>
          <p:nvPr/>
        </p:nvSpPr>
        <p:spPr>
          <a:xfrm>
            <a:off x="6155704" y="1568640"/>
            <a:ext cx="1932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sine of both sides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Arc 54">
            <a:extLst>
              <a:ext uri="{FF2B5EF4-FFF2-40B4-BE49-F238E27FC236}">
                <a16:creationId xmlns:a16="http://schemas.microsoft.com/office/drawing/2014/main" id="{45FDC3B2-F6D2-43EB-A469-56FE6306F6EB}"/>
              </a:ext>
            </a:extLst>
          </p:cNvPr>
          <p:cNvSpPr/>
          <p:nvPr/>
        </p:nvSpPr>
        <p:spPr>
          <a:xfrm>
            <a:off x="5772906" y="1961575"/>
            <a:ext cx="261821" cy="50039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6" name="Arc 54">
            <a:extLst>
              <a:ext uri="{FF2B5EF4-FFF2-40B4-BE49-F238E27FC236}">
                <a16:creationId xmlns:a16="http://schemas.microsoft.com/office/drawing/2014/main" id="{194A2A3B-1A50-40F7-9C5F-26EE0D82B9BF}"/>
              </a:ext>
            </a:extLst>
          </p:cNvPr>
          <p:cNvSpPr/>
          <p:nvPr/>
        </p:nvSpPr>
        <p:spPr>
          <a:xfrm>
            <a:off x="5020333" y="2472193"/>
            <a:ext cx="261821" cy="50039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7" name="Arc 54">
            <a:extLst>
              <a:ext uri="{FF2B5EF4-FFF2-40B4-BE49-F238E27FC236}">
                <a16:creationId xmlns:a16="http://schemas.microsoft.com/office/drawing/2014/main" id="{F27A485F-9A4C-4C5B-BA83-FBB19037DD09}"/>
              </a:ext>
            </a:extLst>
          </p:cNvPr>
          <p:cNvSpPr/>
          <p:nvPr/>
        </p:nvSpPr>
        <p:spPr>
          <a:xfrm>
            <a:off x="5229293" y="3011092"/>
            <a:ext cx="261821" cy="50039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8" name="Arc 54">
            <a:extLst>
              <a:ext uri="{FF2B5EF4-FFF2-40B4-BE49-F238E27FC236}">
                <a16:creationId xmlns:a16="http://schemas.microsoft.com/office/drawing/2014/main" id="{47AB02EE-D858-4F43-8A00-D4E63CEE6412}"/>
              </a:ext>
            </a:extLst>
          </p:cNvPr>
          <p:cNvSpPr/>
          <p:nvPr/>
        </p:nvSpPr>
        <p:spPr>
          <a:xfrm>
            <a:off x="5673925" y="3568845"/>
            <a:ext cx="349803" cy="63551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9" name="Arc 54">
            <a:extLst>
              <a:ext uri="{FF2B5EF4-FFF2-40B4-BE49-F238E27FC236}">
                <a16:creationId xmlns:a16="http://schemas.microsoft.com/office/drawing/2014/main" id="{1B27813B-0FEA-43D3-BC8C-3167A7AE9E4B}"/>
              </a:ext>
            </a:extLst>
          </p:cNvPr>
          <p:cNvSpPr/>
          <p:nvPr/>
        </p:nvSpPr>
        <p:spPr>
          <a:xfrm>
            <a:off x="5684923" y="4277426"/>
            <a:ext cx="349803" cy="63551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0" name="TextBox 53">
            <a:extLst>
              <a:ext uri="{FF2B5EF4-FFF2-40B4-BE49-F238E27FC236}">
                <a16:creationId xmlns:a16="http://schemas.microsoft.com/office/drawing/2014/main" id="{03A84580-68D9-4CD2-9DE0-32CDD2EC0E03}"/>
              </a:ext>
            </a:extLst>
          </p:cNvPr>
          <p:cNvSpPr txBox="1"/>
          <p:nvPr/>
        </p:nvSpPr>
        <p:spPr>
          <a:xfrm>
            <a:off x="5995448" y="2049408"/>
            <a:ext cx="1621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right side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53">
            <a:extLst>
              <a:ext uri="{FF2B5EF4-FFF2-40B4-BE49-F238E27FC236}">
                <a16:creationId xmlns:a16="http://schemas.microsoft.com/office/drawing/2014/main" id="{CFD6E662-69CA-4681-BE59-6DEADFAC6B16}"/>
              </a:ext>
            </a:extLst>
          </p:cNvPr>
          <p:cNvSpPr txBox="1"/>
          <p:nvPr/>
        </p:nvSpPr>
        <p:spPr>
          <a:xfrm>
            <a:off x="5128181" y="2558456"/>
            <a:ext cx="22624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implicitly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53">
                <a:extLst>
                  <a:ext uri="{FF2B5EF4-FFF2-40B4-BE49-F238E27FC236}">
                    <a16:creationId xmlns:a16="http://schemas.microsoft.com/office/drawing/2014/main" id="{57A4792D-4A7A-4916-BD80-E24B6523E071}"/>
                  </a:ext>
                </a:extLst>
              </p:cNvPr>
              <p:cNvSpPr txBox="1"/>
              <p:nvPr/>
            </p:nvSpPr>
            <p:spPr>
              <a:xfrm>
                <a:off x="5505253" y="3095784"/>
                <a:ext cx="124433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𝑐𝑜𝑠𝑦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53">
                <a:extLst>
                  <a:ext uri="{FF2B5EF4-FFF2-40B4-BE49-F238E27FC236}">
                    <a16:creationId xmlns:a16="http://schemas.microsoft.com/office/drawing/2014/main" id="{57A4792D-4A7A-4916-BD80-E24B6523E0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5253" y="3095784"/>
                <a:ext cx="1244339" cy="276999"/>
              </a:xfrm>
              <a:prstGeom prst="rect">
                <a:avLst/>
              </a:prstGeom>
              <a:blipFill>
                <a:blip r:embed="rId10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53">
                <a:extLst>
                  <a:ext uri="{FF2B5EF4-FFF2-40B4-BE49-F238E27FC236}">
                    <a16:creationId xmlns:a16="http://schemas.microsoft.com/office/drawing/2014/main" id="{9ADA74B2-7315-4405-B78F-206A3CA1A053}"/>
                  </a:ext>
                </a:extLst>
              </p:cNvPr>
              <p:cNvSpPr txBox="1"/>
              <p:nvPr/>
            </p:nvSpPr>
            <p:spPr>
              <a:xfrm>
                <a:off x="6023727" y="3604832"/>
                <a:ext cx="16968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𝑐𝑜𝑠𝑦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an expression in sine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53">
                <a:extLst>
                  <a:ext uri="{FF2B5EF4-FFF2-40B4-BE49-F238E27FC236}">
                    <a16:creationId xmlns:a16="http://schemas.microsoft.com/office/drawing/2014/main" id="{9ADA74B2-7315-4405-B78F-206A3CA1A0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727" y="3604832"/>
                <a:ext cx="1696825" cy="461665"/>
              </a:xfrm>
              <a:prstGeom prst="rect">
                <a:avLst/>
              </a:prstGeom>
              <a:blipFill>
                <a:blip r:embed="rId11"/>
                <a:stretch>
                  <a:fillRect r="-107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590F87EE-99EC-457A-9F88-59BE5D3BFA37}"/>
                  </a:ext>
                </a:extLst>
              </p:cNvPr>
              <p:cNvSpPr txBox="1"/>
              <p:nvPr/>
            </p:nvSpPr>
            <p:spPr>
              <a:xfrm>
                <a:off x="201107" y="5164319"/>
                <a:ext cx="147360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590F87EE-99EC-457A-9F88-59BE5D3BF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107" y="5164319"/>
                <a:ext cx="1473609" cy="215444"/>
              </a:xfrm>
              <a:prstGeom prst="rect">
                <a:avLst/>
              </a:prstGeom>
              <a:blipFill>
                <a:blip r:embed="rId12"/>
                <a:stretch>
                  <a:fillRect l="-2893" r="-2479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46CA995C-253B-4628-9107-D5C29B46FA95}"/>
                  </a:ext>
                </a:extLst>
              </p:cNvPr>
              <p:cNvSpPr txBox="1"/>
              <p:nvPr/>
            </p:nvSpPr>
            <p:spPr>
              <a:xfrm>
                <a:off x="843702" y="5580670"/>
                <a:ext cx="147360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≡1−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46CA995C-253B-4628-9107-D5C29B46FA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702" y="5580670"/>
                <a:ext cx="1473609" cy="215444"/>
              </a:xfrm>
              <a:prstGeom prst="rect">
                <a:avLst/>
              </a:prstGeom>
              <a:blipFill>
                <a:blip r:embed="rId13"/>
                <a:stretch>
                  <a:fillRect l="-1240" r="-2479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73442DD4-D91C-49A1-9ECD-C1203A33E5A3}"/>
                  </a:ext>
                </a:extLst>
              </p:cNvPr>
              <p:cNvSpPr txBox="1"/>
              <p:nvPr/>
            </p:nvSpPr>
            <p:spPr>
              <a:xfrm>
                <a:off x="930114" y="5978167"/>
                <a:ext cx="1520544" cy="260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73442DD4-D91C-49A1-9ECD-C1203A33E5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14" y="5978167"/>
                <a:ext cx="1520544" cy="260905"/>
              </a:xfrm>
              <a:prstGeom prst="rect">
                <a:avLst/>
              </a:prstGeom>
              <a:blipFill>
                <a:blip r:embed="rId14"/>
                <a:stretch>
                  <a:fillRect l="-2811" r="-2008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54">
            <a:extLst>
              <a:ext uri="{FF2B5EF4-FFF2-40B4-BE49-F238E27FC236}">
                <a16:creationId xmlns:a16="http://schemas.microsoft.com/office/drawing/2014/main" id="{F5FDA917-C7DA-46FD-9CBD-1395CA62C5AD}"/>
              </a:ext>
            </a:extLst>
          </p:cNvPr>
          <p:cNvSpPr/>
          <p:nvPr/>
        </p:nvSpPr>
        <p:spPr>
          <a:xfrm>
            <a:off x="2292846" y="5279009"/>
            <a:ext cx="252392" cy="43677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8" name="Arc 54">
            <a:extLst>
              <a:ext uri="{FF2B5EF4-FFF2-40B4-BE49-F238E27FC236}">
                <a16:creationId xmlns:a16="http://schemas.microsoft.com/office/drawing/2014/main" id="{DEA08230-BF1A-48E2-BF1D-2998450E0AE4}"/>
              </a:ext>
            </a:extLst>
          </p:cNvPr>
          <p:cNvSpPr/>
          <p:nvPr/>
        </p:nvSpPr>
        <p:spPr>
          <a:xfrm>
            <a:off x="2464099" y="5685933"/>
            <a:ext cx="252392" cy="43677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53">
                <a:extLst>
                  <a:ext uri="{FF2B5EF4-FFF2-40B4-BE49-F238E27FC236}">
                    <a16:creationId xmlns:a16="http://schemas.microsoft.com/office/drawing/2014/main" id="{BB65724A-F5A7-4E25-A453-8792D20013C7}"/>
                  </a:ext>
                </a:extLst>
              </p:cNvPr>
              <p:cNvSpPr txBox="1"/>
              <p:nvPr/>
            </p:nvSpPr>
            <p:spPr>
              <a:xfrm>
                <a:off x="2526383" y="5245096"/>
                <a:ext cx="84841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Subtract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53">
                <a:extLst>
                  <a:ext uri="{FF2B5EF4-FFF2-40B4-BE49-F238E27FC236}">
                    <a16:creationId xmlns:a16="http://schemas.microsoft.com/office/drawing/2014/main" id="{BB65724A-F5A7-4E25-A453-8792D20013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6383" y="5245096"/>
                <a:ext cx="848413" cy="461665"/>
              </a:xfrm>
              <a:prstGeom prst="rect">
                <a:avLst/>
              </a:prstGeom>
              <a:blipFill>
                <a:blip r:embed="rId15"/>
                <a:stretch>
                  <a:fillRect r="-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53">
            <a:extLst>
              <a:ext uri="{FF2B5EF4-FFF2-40B4-BE49-F238E27FC236}">
                <a16:creationId xmlns:a16="http://schemas.microsoft.com/office/drawing/2014/main" id="{A7FFBE3B-1979-4529-A9AF-B9F3695FF824}"/>
              </a:ext>
            </a:extLst>
          </p:cNvPr>
          <p:cNvSpPr txBox="1"/>
          <p:nvPr/>
        </p:nvSpPr>
        <p:spPr>
          <a:xfrm>
            <a:off x="2639504" y="5678729"/>
            <a:ext cx="1150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Square root both sides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53">
                <a:extLst>
                  <a:ext uri="{FF2B5EF4-FFF2-40B4-BE49-F238E27FC236}">
                    <a16:creationId xmlns:a16="http://schemas.microsoft.com/office/drawing/2014/main" id="{4D98645C-D07B-436D-AD48-1F5DEAA3C2AD}"/>
                  </a:ext>
                </a:extLst>
              </p:cNvPr>
              <p:cNvSpPr txBox="1"/>
              <p:nvPr/>
            </p:nvSpPr>
            <p:spPr>
              <a:xfrm>
                <a:off x="5976592" y="4472097"/>
                <a:ext cx="200791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know that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53">
                <a:extLst>
                  <a:ext uri="{FF2B5EF4-FFF2-40B4-BE49-F238E27FC236}">
                    <a16:creationId xmlns:a16="http://schemas.microsoft.com/office/drawing/2014/main" id="{4D98645C-D07B-436D-AD48-1F5DEAA3C2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6592" y="4472097"/>
                <a:ext cx="2007911" cy="276999"/>
              </a:xfrm>
              <a:prstGeom prst="rect">
                <a:avLst/>
              </a:prstGeom>
              <a:blipFill>
                <a:blip r:embed="rId16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D89BB386-0001-49D7-8254-6BB2D0E403DD}"/>
              </a:ext>
            </a:extLst>
          </p:cNvPr>
          <p:cNvSpPr/>
          <p:nvPr/>
        </p:nvSpPr>
        <p:spPr>
          <a:xfrm>
            <a:off x="4223382" y="2292927"/>
            <a:ext cx="791677" cy="26173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5E6F94A3-5C02-45B9-9A41-C54F124408D7}"/>
              </a:ext>
            </a:extLst>
          </p:cNvPr>
          <p:cNvSpPr/>
          <p:nvPr/>
        </p:nvSpPr>
        <p:spPr>
          <a:xfrm>
            <a:off x="5252476" y="4236419"/>
            <a:ext cx="545010" cy="26173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9DE29A9C-2A43-4E04-B708-9B58CF0B9A5F}"/>
              </a:ext>
            </a:extLst>
          </p:cNvPr>
          <p:cNvSpPr/>
          <p:nvPr/>
        </p:nvSpPr>
        <p:spPr>
          <a:xfrm>
            <a:off x="5263474" y="4982708"/>
            <a:ext cx="288914" cy="26173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AA07C57F-757B-4D6F-B667-F81504967836}"/>
              </a:ext>
            </a:extLst>
          </p:cNvPr>
          <p:cNvSpPr/>
          <p:nvPr/>
        </p:nvSpPr>
        <p:spPr>
          <a:xfrm>
            <a:off x="4828269" y="3538838"/>
            <a:ext cx="441316" cy="22245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B52D49F6-FE42-4A2B-BDC2-88FCE1F27CEA}"/>
              </a:ext>
            </a:extLst>
          </p:cNvPr>
          <p:cNvSpPr/>
          <p:nvPr/>
        </p:nvSpPr>
        <p:spPr>
          <a:xfrm>
            <a:off x="4839267" y="4185501"/>
            <a:ext cx="920510" cy="30165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ED9F98FF-B24B-4389-BF03-1F590ACC35D4}"/>
              </a:ext>
            </a:extLst>
          </p:cNvPr>
          <p:cNvSpPr/>
          <p:nvPr/>
        </p:nvSpPr>
        <p:spPr>
          <a:xfrm>
            <a:off x="862726" y="5955241"/>
            <a:ext cx="1625949" cy="30415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53">
                <a:extLst>
                  <a:ext uri="{FF2B5EF4-FFF2-40B4-BE49-F238E27FC236}">
                    <a16:creationId xmlns:a16="http://schemas.microsoft.com/office/drawing/2014/main" id="{B524FDEF-9C4E-49B0-95DF-61AB3BA09181}"/>
                  </a:ext>
                </a:extLst>
              </p:cNvPr>
              <p:cNvSpPr txBox="1"/>
              <p:nvPr/>
            </p:nvSpPr>
            <p:spPr>
              <a:xfrm>
                <a:off x="4779390" y="5565606"/>
                <a:ext cx="351619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You should try to show similar result for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𝑐𝑜𝑠𝑥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𝑡𝑎𝑛𝑥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!</a:t>
                </a:r>
              </a:p>
            </p:txBody>
          </p:sp>
        </mc:Choice>
        <mc:Fallback xmlns="">
          <p:sp>
            <p:nvSpPr>
              <p:cNvPr id="38" name="TextBox 53">
                <a:extLst>
                  <a:ext uri="{FF2B5EF4-FFF2-40B4-BE49-F238E27FC236}">
                    <a16:creationId xmlns:a16="http://schemas.microsoft.com/office/drawing/2014/main" id="{B524FDEF-9C4E-49B0-95DF-61AB3BA091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390" y="5565606"/>
                <a:ext cx="3516198" cy="584775"/>
              </a:xfrm>
              <a:prstGeom prst="rect">
                <a:avLst/>
              </a:prstGeom>
              <a:blipFill>
                <a:blip r:embed="rId17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839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4" grpId="1"/>
      <p:bldP spid="25" grpId="0"/>
      <p:bldP spid="25" grpId="1"/>
      <p:bldP spid="26" grpId="0"/>
      <p:bldP spid="26" grpId="1"/>
      <p:bldP spid="27" grpId="0" animBg="1"/>
      <p:bldP spid="27" grpId="1" animBg="1"/>
      <p:bldP spid="28" grpId="0" animBg="1"/>
      <p:bldP spid="28" grpId="1" animBg="1"/>
      <p:bldP spid="29" grpId="0"/>
      <p:bldP spid="29" grpId="1"/>
      <p:bldP spid="30" grpId="0"/>
      <p:bldP spid="30" grpId="1"/>
      <p:bldP spid="31" grpId="0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5912E3A-BAC8-4DDC-9C22-899FFE5D525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differentiate the inverse trigonometric functions implicitly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This will often involve implicit differentiation, various calculus rules you have seen, as well as a number of trigonometric formulae.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𝑎𝑟𝑐𝑡𝑎𝑛𝑥</m:t>
                        </m:r>
                      </m:e>
                    </m: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Start by letting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𝑎𝑟𝑐𝑡𝑎𝑛𝑥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5912E3A-BAC8-4DDC-9C22-899FFE5D52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9509BD91-680F-435B-8754-DDBA2B65284A}"/>
                  </a:ext>
                </a:extLst>
              </p:cNvPr>
              <p:cNvSpPr txBox="1"/>
              <p:nvPr/>
            </p:nvSpPr>
            <p:spPr>
              <a:xfrm>
                <a:off x="4501300" y="1338606"/>
                <a:ext cx="102040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𝑎𝑟𝑐𝑡𝑎𝑛𝑥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9509BD91-680F-435B-8754-DDBA2B6528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300" y="1338606"/>
                <a:ext cx="1020408" cy="215444"/>
              </a:xfrm>
              <a:prstGeom prst="rect">
                <a:avLst/>
              </a:prstGeom>
              <a:blipFill>
                <a:blip r:embed="rId3"/>
                <a:stretch>
                  <a:fillRect l="-3571" r="-595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FD3DEF-CEA9-4DD2-9F5F-DD54CB73598A}"/>
                  </a:ext>
                </a:extLst>
              </p:cNvPr>
              <p:cNvSpPr txBox="1"/>
              <p:nvPr/>
            </p:nvSpPr>
            <p:spPr>
              <a:xfrm>
                <a:off x="4231065" y="1860222"/>
                <a:ext cx="75270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BFD3DEF-CEA9-4DD2-9F5F-DD54CB7359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1065" y="1860222"/>
                <a:ext cx="752707" cy="215444"/>
              </a:xfrm>
              <a:prstGeom prst="rect">
                <a:avLst/>
              </a:prstGeom>
              <a:blipFill>
                <a:blip r:embed="rId4"/>
                <a:stretch>
                  <a:fillRect l="-4032" r="-1613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36C97A26-C279-4A2B-80E2-8BC212D35F62}"/>
                  </a:ext>
                </a:extLst>
              </p:cNvPr>
              <p:cNvSpPr txBox="1"/>
              <p:nvPr/>
            </p:nvSpPr>
            <p:spPr>
              <a:xfrm>
                <a:off x="3921553" y="2267146"/>
                <a:ext cx="1064202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36C97A26-C279-4A2B-80E2-8BC212D35F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1553" y="2267146"/>
                <a:ext cx="1064202" cy="409023"/>
              </a:xfrm>
              <a:prstGeom prst="rect">
                <a:avLst/>
              </a:prstGeom>
              <a:blipFill>
                <a:blip r:embed="rId5"/>
                <a:stretch>
                  <a:fillRect l="-1714" t="-2985" r="-2857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048BEC4C-474D-4057-B8F9-84FBFFF75D0D}"/>
                  </a:ext>
                </a:extLst>
              </p:cNvPr>
              <p:cNvSpPr txBox="1"/>
              <p:nvPr/>
            </p:nvSpPr>
            <p:spPr>
              <a:xfrm>
                <a:off x="4385037" y="2834326"/>
                <a:ext cx="934871" cy="445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𝑠𝑒𝑐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048BEC4C-474D-4057-B8F9-84FBFFF75D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037" y="2834326"/>
                <a:ext cx="934871" cy="445828"/>
              </a:xfrm>
              <a:prstGeom prst="rect">
                <a:avLst/>
              </a:prstGeom>
              <a:blipFill>
                <a:blip r:embed="rId6"/>
                <a:stretch>
                  <a:fillRect l="-5844" t="-2740" r="-3247" b="-12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6A4810D5-5B72-4C54-8A31-26840D33241D}"/>
                  </a:ext>
                </a:extLst>
              </p:cNvPr>
              <p:cNvSpPr txBox="1"/>
              <p:nvPr/>
            </p:nvSpPr>
            <p:spPr>
              <a:xfrm>
                <a:off x="4386609" y="3495774"/>
                <a:ext cx="1258999" cy="445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𝑡𝑎𝑛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6A4810D5-5B72-4C54-8A31-26840D3324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6609" y="3495774"/>
                <a:ext cx="1258999" cy="445828"/>
              </a:xfrm>
              <a:prstGeom prst="rect">
                <a:avLst/>
              </a:prstGeom>
              <a:blipFill>
                <a:blip r:embed="rId7"/>
                <a:stretch>
                  <a:fillRect l="-4854" t="-2703" r="-2913" b="-121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256CC75B-D6D0-4F67-A663-B5074174828E}"/>
                  </a:ext>
                </a:extLst>
              </p:cNvPr>
              <p:cNvSpPr txBox="1"/>
              <p:nvPr/>
            </p:nvSpPr>
            <p:spPr>
              <a:xfrm>
                <a:off x="4397607" y="4270343"/>
                <a:ext cx="985334" cy="4126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256CC75B-D6D0-4F67-A663-B507417482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607" y="4270343"/>
                <a:ext cx="985334" cy="412613"/>
              </a:xfrm>
              <a:prstGeom prst="rect">
                <a:avLst/>
              </a:prstGeom>
              <a:blipFill>
                <a:blip r:embed="rId8"/>
                <a:stretch>
                  <a:fillRect l="-5556" t="-2985" r="-3086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54">
            <a:extLst>
              <a:ext uri="{FF2B5EF4-FFF2-40B4-BE49-F238E27FC236}">
                <a16:creationId xmlns:a16="http://schemas.microsoft.com/office/drawing/2014/main" id="{5D423962-4363-4B9C-BA1A-867EDA076751}"/>
              </a:ext>
            </a:extLst>
          </p:cNvPr>
          <p:cNvSpPr/>
          <p:nvPr/>
        </p:nvSpPr>
        <p:spPr>
          <a:xfrm>
            <a:off x="5516811" y="1460383"/>
            <a:ext cx="261821" cy="50039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4" name="TextBox 53">
            <a:extLst>
              <a:ext uri="{FF2B5EF4-FFF2-40B4-BE49-F238E27FC236}">
                <a16:creationId xmlns:a16="http://schemas.microsoft.com/office/drawing/2014/main" id="{14B26A03-8E76-462E-A538-0602E7B0A456}"/>
              </a:ext>
            </a:extLst>
          </p:cNvPr>
          <p:cNvSpPr txBox="1"/>
          <p:nvPr/>
        </p:nvSpPr>
        <p:spPr>
          <a:xfrm>
            <a:off x="5750352" y="1568640"/>
            <a:ext cx="1121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Therefore…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Arc 54">
            <a:extLst>
              <a:ext uri="{FF2B5EF4-FFF2-40B4-BE49-F238E27FC236}">
                <a16:creationId xmlns:a16="http://schemas.microsoft.com/office/drawing/2014/main" id="{D997AEB1-0BD8-4581-A538-03106241A7A3}"/>
              </a:ext>
            </a:extLst>
          </p:cNvPr>
          <p:cNvSpPr/>
          <p:nvPr/>
        </p:nvSpPr>
        <p:spPr>
          <a:xfrm>
            <a:off x="5020333" y="2010279"/>
            <a:ext cx="261821" cy="50039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7" name="Arc 54">
            <a:extLst>
              <a:ext uri="{FF2B5EF4-FFF2-40B4-BE49-F238E27FC236}">
                <a16:creationId xmlns:a16="http://schemas.microsoft.com/office/drawing/2014/main" id="{3966EC25-1C5B-4621-AB53-C3E5994CC023}"/>
              </a:ext>
            </a:extLst>
          </p:cNvPr>
          <p:cNvSpPr/>
          <p:nvPr/>
        </p:nvSpPr>
        <p:spPr>
          <a:xfrm>
            <a:off x="5229293" y="2549178"/>
            <a:ext cx="261821" cy="50039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8" name="Arc 54">
            <a:extLst>
              <a:ext uri="{FF2B5EF4-FFF2-40B4-BE49-F238E27FC236}">
                <a16:creationId xmlns:a16="http://schemas.microsoft.com/office/drawing/2014/main" id="{BC3D350D-AFD3-4665-8864-D61254F5315C}"/>
              </a:ext>
            </a:extLst>
          </p:cNvPr>
          <p:cNvSpPr/>
          <p:nvPr/>
        </p:nvSpPr>
        <p:spPr>
          <a:xfrm>
            <a:off x="5673925" y="3106931"/>
            <a:ext cx="349803" cy="63551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9" name="Arc 54">
            <a:extLst>
              <a:ext uri="{FF2B5EF4-FFF2-40B4-BE49-F238E27FC236}">
                <a16:creationId xmlns:a16="http://schemas.microsoft.com/office/drawing/2014/main" id="{D460C5B3-7693-40FD-A8A9-1716745DA1C8}"/>
              </a:ext>
            </a:extLst>
          </p:cNvPr>
          <p:cNvSpPr/>
          <p:nvPr/>
        </p:nvSpPr>
        <p:spPr>
          <a:xfrm>
            <a:off x="5684923" y="3815512"/>
            <a:ext cx="349803" cy="63551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1" name="TextBox 53">
            <a:extLst>
              <a:ext uri="{FF2B5EF4-FFF2-40B4-BE49-F238E27FC236}">
                <a16:creationId xmlns:a16="http://schemas.microsoft.com/office/drawing/2014/main" id="{6BF5F75F-E093-43D8-A5BD-B6C916B77A2C}"/>
              </a:ext>
            </a:extLst>
          </p:cNvPr>
          <p:cNvSpPr txBox="1"/>
          <p:nvPr/>
        </p:nvSpPr>
        <p:spPr>
          <a:xfrm>
            <a:off x="5128181" y="2096542"/>
            <a:ext cx="22624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implicitly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53">
                <a:extLst>
                  <a:ext uri="{FF2B5EF4-FFF2-40B4-BE49-F238E27FC236}">
                    <a16:creationId xmlns:a16="http://schemas.microsoft.com/office/drawing/2014/main" id="{1526A147-9712-4A38-BA9C-1A04BC1146BE}"/>
                  </a:ext>
                </a:extLst>
              </p:cNvPr>
              <p:cNvSpPr txBox="1"/>
              <p:nvPr/>
            </p:nvSpPr>
            <p:spPr>
              <a:xfrm>
                <a:off x="5373278" y="2633870"/>
                <a:ext cx="150828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𝑠𝑒𝑐</m:t>
                        </m:r>
                      </m:e>
                      <m:sup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53">
                <a:extLst>
                  <a:ext uri="{FF2B5EF4-FFF2-40B4-BE49-F238E27FC236}">
                    <a16:creationId xmlns:a16="http://schemas.microsoft.com/office/drawing/2014/main" id="{1526A147-9712-4A38-BA9C-1A04BC1146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3278" y="2633870"/>
                <a:ext cx="1508289" cy="276999"/>
              </a:xfrm>
              <a:prstGeom prst="rect">
                <a:avLst/>
              </a:prstGeom>
              <a:blipFill>
                <a:blip r:embed="rId9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53">
                <a:extLst>
                  <a:ext uri="{FF2B5EF4-FFF2-40B4-BE49-F238E27FC236}">
                    <a16:creationId xmlns:a16="http://schemas.microsoft.com/office/drawing/2014/main" id="{BE51687C-6226-4D93-9742-8B849D2F5A45}"/>
                  </a:ext>
                </a:extLst>
              </p:cNvPr>
              <p:cNvSpPr txBox="1"/>
              <p:nvPr/>
            </p:nvSpPr>
            <p:spPr>
              <a:xfrm>
                <a:off x="6014301" y="3190052"/>
                <a:ext cx="16402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𝑠𝑒𝑐</m:t>
                        </m:r>
                      </m:e>
                      <m:sup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with an expression in tan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53">
                <a:extLst>
                  <a:ext uri="{FF2B5EF4-FFF2-40B4-BE49-F238E27FC236}">
                    <a16:creationId xmlns:a16="http://schemas.microsoft.com/office/drawing/2014/main" id="{BE51687C-6226-4D93-9742-8B849D2F5A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4301" y="3190052"/>
                <a:ext cx="1640265" cy="461665"/>
              </a:xfrm>
              <a:prstGeom prst="rect">
                <a:avLst/>
              </a:prstGeom>
              <a:blipFill>
                <a:blip r:embed="rId10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53">
                <a:extLst>
                  <a:ext uri="{FF2B5EF4-FFF2-40B4-BE49-F238E27FC236}">
                    <a16:creationId xmlns:a16="http://schemas.microsoft.com/office/drawing/2014/main" id="{3B7C7F5C-EEBE-485C-A05D-7FDCA85D692D}"/>
                  </a:ext>
                </a:extLst>
              </p:cNvPr>
              <p:cNvSpPr txBox="1"/>
              <p:nvPr/>
            </p:nvSpPr>
            <p:spPr>
              <a:xfrm>
                <a:off x="5976592" y="4010183"/>
                <a:ext cx="200791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know that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𝑡𝑎𝑛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53">
                <a:extLst>
                  <a:ext uri="{FF2B5EF4-FFF2-40B4-BE49-F238E27FC236}">
                    <a16:creationId xmlns:a16="http://schemas.microsoft.com/office/drawing/2014/main" id="{3B7C7F5C-EEBE-485C-A05D-7FDCA85D69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6592" y="4010183"/>
                <a:ext cx="2007911" cy="276999"/>
              </a:xfrm>
              <a:prstGeom prst="rect">
                <a:avLst/>
              </a:prstGeom>
              <a:blipFill>
                <a:blip r:embed="rId11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AF4BB083-F621-4C3F-B6A6-F6CFFBBAB847}"/>
              </a:ext>
            </a:extLst>
          </p:cNvPr>
          <p:cNvSpPr/>
          <p:nvPr/>
        </p:nvSpPr>
        <p:spPr>
          <a:xfrm>
            <a:off x="4223382" y="1831013"/>
            <a:ext cx="791677" cy="26173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C59A4982-B730-4E93-9F8E-B3707CEFE26E}"/>
              </a:ext>
            </a:extLst>
          </p:cNvPr>
          <p:cNvSpPr/>
          <p:nvPr/>
        </p:nvSpPr>
        <p:spPr>
          <a:xfrm>
            <a:off x="4818843" y="3717944"/>
            <a:ext cx="545010" cy="26173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350F8DB-6CA6-49CE-85C8-C319E5EC9E60}"/>
              </a:ext>
            </a:extLst>
          </p:cNvPr>
          <p:cNvSpPr/>
          <p:nvPr/>
        </p:nvSpPr>
        <p:spPr>
          <a:xfrm>
            <a:off x="4810987" y="4473659"/>
            <a:ext cx="288914" cy="26173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F5CA3F6-F028-4283-9A43-8E6BC072F215}"/>
              </a:ext>
            </a:extLst>
          </p:cNvPr>
          <p:cNvSpPr/>
          <p:nvPr/>
        </p:nvSpPr>
        <p:spPr>
          <a:xfrm>
            <a:off x="4799988" y="3039217"/>
            <a:ext cx="535583" cy="27901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4729B9F-797C-4390-BC5F-828FFA67A4A7}"/>
              </a:ext>
            </a:extLst>
          </p:cNvPr>
          <p:cNvSpPr/>
          <p:nvPr/>
        </p:nvSpPr>
        <p:spPr>
          <a:xfrm>
            <a:off x="4820413" y="3695306"/>
            <a:ext cx="920510" cy="30165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A09B5907-2228-42BF-9E91-4C2940C9D597}"/>
                  </a:ext>
                </a:extLst>
              </p:cNvPr>
              <p:cNvSpPr txBox="1"/>
              <p:nvPr/>
            </p:nvSpPr>
            <p:spPr>
              <a:xfrm>
                <a:off x="257668" y="4777820"/>
                <a:ext cx="147360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A09B5907-2228-42BF-9E91-4C2940C9D5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668" y="4777820"/>
                <a:ext cx="1473609" cy="215444"/>
              </a:xfrm>
              <a:prstGeom prst="rect">
                <a:avLst/>
              </a:prstGeom>
              <a:blipFill>
                <a:blip r:embed="rId12"/>
                <a:stretch>
                  <a:fillRect l="-2479" r="-2479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54">
            <a:extLst>
              <a:ext uri="{FF2B5EF4-FFF2-40B4-BE49-F238E27FC236}">
                <a16:creationId xmlns:a16="http://schemas.microsoft.com/office/drawing/2014/main" id="{E9557FEF-343C-45C3-BC6C-5025FD2B140B}"/>
              </a:ext>
            </a:extLst>
          </p:cNvPr>
          <p:cNvSpPr/>
          <p:nvPr/>
        </p:nvSpPr>
        <p:spPr>
          <a:xfrm>
            <a:off x="2349407" y="4892510"/>
            <a:ext cx="252392" cy="43677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53">
                <a:extLst>
                  <a:ext uri="{FF2B5EF4-FFF2-40B4-BE49-F238E27FC236}">
                    <a16:creationId xmlns:a16="http://schemas.microsoft.com/office/drawing/2014/main" id="{DE7266E5-09BE-4AEB-BA0A-28E3B398E141}"/>
                  </a:ext>
                </a:extLst>
              </p:cNvPr>
              <p:cNvSpPr txBox="1"/>
              <p:nvPr/>
            </p:nvSpPr>
            <p:spPr>
              <a:xfrm>
                <a:off x="2507530" y="4934012"/>
                <a:ext cx="161198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Divide all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GB" sz="1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53">
                <a:extLst>
                  <a:ext uri="{FF2B5EF4-FFF2-40B4-BE49-F238E27FC236}">
                    <a16:creationId xmlns:a16="http://schemas.microsoft.com/office/drawing/2014/main" id="{DE7266E5-09BE-4AEB-BA0A-28E3B398E1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7530" y="4934012"/>
                <a:ext cx="1611984" cy="276999"/>
              </a:xfrm>
              <a:prstGeom prst="rect">
                <a:avLst/>
              </a:prstGeom>
              <a:blipFill>
                <a:blip r:embed="rId13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E8D1985-9F69-4269-950B-E48DCEC9D911}"/>
              </a:ext>
            </a:extLst>
          </p:cNvPr>
          <p:cNvSpPr/>
          <p:nvPr/>
        </p:nvSpPr>
        <p:spPr>
          <a:xfrm>
            <a:off x="485654" y="5177530"/>
            <a:ext cx="1625949" cy="30415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5ACB85A-61EA-4DF2-94DF-F64717FDEE84}"/>
                  </a:ext>
                </a:extLst>
              </p:cNvPr>
              <p:cNvSpPr txBox="1"/>
              <p:nvPr/>
            </p:nvSpPr>
            <p:spPr>
              <a:xfrm>
                <a:off x="570323" y="5213025"/>
                <a:ext cx="15028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𝑡𝑎𝑛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+1≡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5ACB85A-61EA-4DF2-94DF-F64717FDEE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323" y="5213025"/>
                <a:ext cx="1502847" cy="215444"/>
              </a:xfrm>
              <a:prstGeom prst="rect">
                <a:avLst/>
              </a:prstGeom>
              <a:blipFill>
                <a:blip r:embed="rId14"/>
                <a:stretch>
                  <a:fillRect l="-2439" r="-2033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62DC1606-D9C8-4B9E-8490-4C691168204F}"/>
                  </a:ext>
                </a:extLst>
              </p:cNvPr>
              <p:cNvSpPr txBox="1"/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𝑎𝑟𝑐𝑠𝑖𝑛𝑥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62DC1606-D9C8-4B9E-8490-4C69116820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6FC5FD93-9D2A-40C0-B562-0B59FB29F2A1}"/>
                  </a:ext>
                </a:extLst>
              </p:cNvPr>
              <p:cNvSpPr txBox="1"/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𝑎𝑟𝑐𝑐𝑜𝑠𝑥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6FC5FD93-9D2A-40C0-B562-0B59FB29F2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DECE31B9-9D0E-45D5-977B-B85B45E69419}"/>
                  </a:ext>
                </a:extLst>
              </p:cNvPr>
              <p:cNvSpPr txBox="1"/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𝑎𝑟𝑐𝑡𝑎𝑛𝑥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DECE31B9-9D0E-45D5-977B-B85B45E694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53">
            <a:extLst>
              <a:ext uri="{FF2B5EF4-FFF2-40B4-BE49-F238E27FC236}">
                <a16:creationId xmlns:a16="http://schemas.microsoft.com/office/drawing/2014/main" id="{B6771F47-B507-41E5-AA77-D56981939F34}"/>
              </a:ext>
            </a:extLst>
          </p:cNvPr>
          <p:cNvSpPr txBox="1"/>
          <p:nvPr/>
        </p:nvSpPr>
        <p:spPr>
          <a:xfrm>
            <a:off x="4892509" y="5197960"/>
            <a:ext cx="3393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You are given all the results above in the formula booklet!</a:t>
            </a:r>
          </a:p>
        </p:txBody>
      </p:sp>
    </p:spTree>
    <p:extLst>
      <p:ext uri="{BB962C8B-B14F-4D97-AF65-F5344CB8AC3E}">
        <p14:creationId xmlns:p14="http://schemas.microsoft.com/office/powerpoint/2010/main" val="389482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6" grpId="0" animBg="1"/>
      <p:bldP spid="17" grpId="0" animBg="1"/>
      <p:bldP spid="18" grpId="0" animBg="1"/>
      <p:bldP spid="19" grpId="0" animBg="1"/>
      <p:bldP spid="21" grpId="0"/>
      <p:bldP spid="22" grpId="0"/>
      <p:bldP spid="23" grpId="0"/>
      <p:bldP spid="24" grpId="0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1" grpId="0"/>
      <p:bldP spid="34" grpId="0" animBg="1"/>
      <p:bldP spid="36" grpId="0"/>
      <p:bldP spid="38" grpId="0" animBg="1"/>
      <p:bldP spid="38" grpId="1" animBg="1"/>
      <p:bldP spid="39" grpId="0"/>
      <p:bldP spid="40" grpId="0" animBg="1"/>
      <p:bldP spid="41" grpId="0" animBg="1"/>
      <p:bldP spid="42" grpId="0" animBg="1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5912E3A-BAC8-4DDC-9C22-899FFE5D525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differentiate the inverse trigonometric functions implicitly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𝑎𝑟𝑐𝑠𝑖𝑛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GB" sz="1400" dirty="0">
                    <a:latin typeface="Comic Sans MS" panose="030F0702030302020204" pitchFamily="66" charset="0"/>
                  </a:rPr>
                  <a:t>Using implicit differentiation</a:t>
                </a:r>
              </a:p>
              <a:p>
                <a:pPr marL="342900" indent="-342900" algn="ctr">
                  <a:buAutoNum type="alphaLcParenR"/>
                </a:pPr>
                <a:r>
                  <a:rPr lang="en-GB" sz="1400" dirty="0">
                    <a:latin typeface="Comic Sans MS" panose="030F0702030302020204" pitchFamily="66" charset="0"/>
                  </a:rPr>
                  <a:t>Using the chain rule and the formula for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𝑎𝑟𝑐𝑠𝑖𝑛𝑥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Start by letting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𝑎𝑟𝑐𝑠𝑖𝑛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5912E3A-BAC8-4DDC-9C22-899FFE5D52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6BFB222-997B-43BC-996B-4D68B6AD8400}"/>
                  </a:ext>
                </a:extLst>
              </p:cNvPr>
              <p:cNvSpPr txBox="1"/>
              <p:nvPr/>
            </p:nvSpPr>
            <p:spPr>
              <a:xfrm>
                <a:off x="4501300" y="1338606"/>
                <a:ext cx="108016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𝑎𝑟𝑐𝑠𝑖𝑛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6BFB222-997B-43BC-996B-4D68B6AD84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300" y="1338606"/>
                <a:ext cx="1080167" cy="215444"/>
              </a:xfrm>
              <a:prstGeom prst="rect">
                <a:avLst/>
              </a:prstGeom>
              <a:blipFill>
                <a:blip r:embed="rId3"/>
                <a:stretch>
                  <a:fillRect l="-3371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7728518-6D64-4BA6-ACA1-C03830151F99}"/>
                  </a:ext>
                </a:extLst>
              </p:cNvPr>
              <p:cNvSpPr txBox="1"/>
              <p:nvPr/>
            </p:nvSpPr>
            <p:spPr>
              <a:xfrm>
                <a:off x="4249919" y="1860223"/>
                <a:ext cx="8093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7728518-6D64-4BA6-ACA1-C03830151F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919" y="1860223"/>
                <a:ext cx="809389" cy="215444"/>
              </a:xfrm>
              <a:prstGeom prst="rect">
                <a:avLst/>
              </a:prstGeom>
              <a:blipFill>
                <a:blip r:embed="rId4"/>
                <a:stretch>
                  <a:fillRect l="-6767" r="-752" b="-3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4CA9A3E-5AB9-474D-B25E-DFC993DFEC32}"/>
                  </a:ext>
                </a:extLst>
              </p:cNvPr>
              <p:cNvSpPr txBox="1"/>
              <p:nvPr/>
            </p:nvSpPr>
            <p:spPr>
              <a:xfrm>
                <a:off x="3987540" y="2267147"/>
                <a:ext cx="1080680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𝑐𝑜𝑠𝑦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4CA9A3E-5AB9-474D-B25E-DFC993DFEC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7540" y="2267147"/>
                <a:ext cx="1080680" cy="409023"/>
              </a:xfrm>
              <a:prstGeom prst="rect">
                <a:avLst/>
              </a:prstGeom>
              <a:blipFill>
                <a:blip r:embed="rId5"/>
                <a:stretch>
                  <a:fillRect l="-3390" t="-2985" r="-2260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971E760-CF8F-48B2-92CB-93047BA26E93}"/>
                  </a:ext>
                </a:extLst>
              </p:cNvPr>
              <p:cNvSpPr txBox="1"/>
              <p:nvPr/>
            </p:nvSpPr>
            <p:spPr>
              <a:xfrm>
                <a:off x="4385037" y="2834327"/>
                <a:ext cx="849720" cy="445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𝑐𝑜𝑠𝑦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971E760-CF8F-48B2-92CB-93047BA26E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037" y="2834327"/>
                <a:ext cx="849720" cy="445828"/>
              </a:xfrm>
              <a:prstGeom prst="rect">
                <a:avLst/>
              </a:prstGeom>
              <a:blipFill>
                <a:blip r:embed="rId6"/>
                <a:stretch>
                  <a:fillRect l="-6429" t="-2740" r="-3571" b="-12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720977B-F3BA-4274-B91C-119DB9E1127A}"/>
                  </a:ext>
                </a:extLst>
              </p:cNvPr>
              <p:cNvSpPr txBox="1"/>
              <p:nvPr/>
            </p:nvSpPr>
            <p:spPr>
              <a:xfrm>
                <a:off x="4386609" y="3495775"/>
                <a:ext cx="1361848" cy="4994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720977B-F3BA-4274-B91C-119DB9E11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6609" y="3495775"/>
                <a:ext cx="1361848" cy="499432"/>
              </a:xfrm>
              <a:prstGeom prst="rect">
                <a:avLst/>
              </a:prstGeom>
              <a:blipFill>
                <a:blip r:embed="rId7"/>
                <a:stretch>
                  <a:fillRect l="-4484" t="-2439" r="-2242" b="-109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C3591B01-8315-4715-ACEB-AB8BB1237CF9}"/>
                  </a:ext>
                </a:extLst>
              </p:cNvPr>
              <p:cNvSpPr txBox="1"/>
              <p:nvPr/>
            </p:nvSpPr>
            <p:spPr>
              <a:xfrm>
                <a:off x="4397607" y="4270344"/>
                <a:ext cx="1103251" cy="4492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C3591B01-8315-4715-ACEB-AB8BB1237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607" y="4270344"/>
                <a:ext cx="1103251" cy="449290"/>
              </a:xfrm>
              <a:prstGeom prst="rect">
                <a:avLst/>
              </a:prstGeom>
              <a:blipFill>
                <a:blip r:embed="rId8"/>
                <a:stretch>
                  <a:fillRect l="-4972" t="-2740" r="-552" b="-136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54">
            <a:extLst>
              <a:ext uri="{FF2B5EF4-FFF2-40B4-BE49-F238E27FC236}">
                <a16:creationId xmlns:a16="http://schemas.microsoft.com/office/drawing/2014/main" id="{2457FB48-2CA0-4A32-9A9A-BFF946AAAE5E}"/>
              </a:ext>
            </a:extLst>
          </p:cNvPr>
          <p:cNvSpPr/>
          <p:nvPr/>
        </p:nvSpPr>
        <p:spPr>
          <a:xfrm>
            <a:off x="5592225" y="1469810"/>
            <a:ext cx="261821" cy="50039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4" name="TextBox 53">
            <a:extLst>
              <a:ext uri="{FF2B5EF4-FFF2-40B4-BE49-F238E27FC236}">
                <a16:creationId xmlns:a16="http://schemas.microsoft.com/office/drawing/2014/main" id="{C1C37D18-1007-4F04-AA8C-A2CF956A637C}"/>
              </a:ext>
            </a:extLst>
          </p:cNvPr>
          <p:cNvSpPr txBox="1"/>
          <p:nvPr/>
        </p:nvSpPr>
        <p:spPr>
          <a:xfrm>
            <a:off x="5825766" y="1578067"/>
            <a:ext cx="8766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Arc 54">
            <a:extLst>
              <a:ext uri="{FF2B5EF4-FFF2-40B4-BE49-F238E27FC236}">
                <a16:creationId xmlns:a16="http://schemas.microsoft.com/office/drawing/2014/main" id="{034B30D5-3614-4714-BF6F-613B50169F9B}"/>
              </a:ext>
            </a:extLst>
          </p:cNvPr>
          <p:cNvSpPr/>
          <p:nvPr/>
        </p:nvSpPr>
        <p:spPr>
          <a:xfrm>
            <a:off x="5020333" y="2010280"/>
            <a:ext cx="261821" cy="50039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7" name="Arc 54">
            <a:extLst>
              <a:ext uri="{FF2B5EF4-FFF2-40B4-BE49-F238E27FC236}">
                <a16:creationId xmlns:a16="http://schemas.microsoft.com/office/drawing/2014/main" id="{33AF52D0-9D10-4D3D-8B9F-A63DA3ECD40E}"/>
              </a:ext>
            </a:extLst>
          </p:cNvPr>
          <p:cNvSpPr/>
          <p:nvPr/>
        </p:nvSpPr>
        <p:spPr>
          <a:xfrm>
            <a:off x="5229293" y="2549179"/>
            <a:ext cx="261821" cy="50039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8" name="Arc 54">
            <a:extLst>
              <a:ext uri="{FF2B5EF4-FFF2-40B4-BE49-F238E27FC236}">
                <a16:creationId xmlns:a16="http://schemas.microsoft.com/office/drawing/2014/main" id="{6BDBD693-C279-493B-8225-828A4BEB85DF}"/>
              </a:ext>
            </a:extLst>
          </p:cNvPr>
          <p:cNvSpPr/>
          <p:nvPr/>
        </p:nvSpPr>
        <p:spPr>
          <a:xfrm>
            <a:off x="5673925" y="3106932"/>
            <a:ext cx="349803" cy="63551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9" name="Arc 54">
            <a:extLst>
              <a:ext uri="{FF2B5EF4-FFF2-40B4-BE49-F238E27FC236}">
                <a16:creationId xmlns:a16="http://schemas.microsoft.com/office/drawing/2014/main" id="{2CFDF673-FB8D-4DAA-AFC0-0F3D60E9B1F5}"/>
              </a:ext>
            </a:extLst>
          </p:cNvPr>
          <p:cNvSpPr/>
          <p:nvPr/>
        </p:nvSpPr>
        <p:spPr>
          <a:xfrm>
            <a:off x="5684923" y="3815513"/>
            <a:ext cx="349803" cy="63551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1" name="TextBox 53">
            <a:extLst>
              <a:ext uri="{FF2B5EF4-FFF2-40B4-BE49-F238E27FC236}">
                <a16:creationId xmlns:a16="http://schemas.microsoft.com/office/drawing/2014/main" id="{5F035B75-4E64-46CB-8B8E-9813674B4965}"/>
              </a:ext>
            </a:extLst>
          </p:cNvPr>
          <p:cNvSpPr txBox="1"/>
          <p:nvPr/>
        </p:nvSpPr>
        <p:spPr>
          <a:xfrm>
            <a:off x="5128181" y="2096543"/>
            <a:ext cx="22624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implicitly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53">
                <a:extLst>
                  <a:ext uri="{FF2B5EF4-FFF2-40B4-BE49-F238E27FC236}">
                    <a16:creationId xmlns:a16="http://schemas.microsoft.com/office/drawing/2014/main" id="{E709D4A1-CFC6-4B10-B34F-6773B47B208F}"/>
                  </a:ext>
                </a:extLst>
              </p:cNvPr>
              <p:cNvSpPr txBox="1"/>
              <p:nvPr/>
            </p:nvSpPr>
            <p:spPr>
              <a:xfrm>
                <a:off x="5505253" y="2633871"/>
                <a:ext cx="124433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𝑐𝑜𝑠𝑦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53">
                <a:extLst>
                  <a:ext uri="{FF2B5EF4-FFF2-40B4-BE49-F238E27FC236}">
                    <a16:creationId xmlns:a16="http://schemas.microsoft.com/office/drawing/2014/main" id="{E709D4A1-CFC6-4B10-B34F-6773B47B20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5253" y="2633871"/>
                <a:ext cx="1244339" cy="276999"/>
              </a:xfrm>
              <a:prstGeom prst="rect">
                <a:avLst/>
              </a:prstGeom>
              <a:blipFill>
                <a:blip r:embed="rId9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53">
                <a:extLst>
                  <a:ext uri="{FF2B5EF4-FFF2-40B4-BE49-F238E27FC236}">
                    <a16:creationId xmlns:a16="http://schemas.microsoft.com/office/drawing/2014/main" id="{EF9F8598-5217-4B43-9F9E-CBEBC7AE2F3A}"/>
                  </a:ext>
                </a:extLst>
              </p:cNvPr>
              <p:cNvSpPr txBox="1"/>
              <p:nvPr/>
            </p:nvSpPr>
            <p:spPr>
              <a:xfrm>
                <a:off x="6023727" y="3142919"/>
                <a:ext cx="16968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𝑐𝑜𝑠𝑦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an expression in sine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53">
                <a:extLst>
                  <a:ext uri="{FF2B5EF4-FFF2-40B4-BE49-F238E27FC236}">
                    <a16:creationId xmlns:a16="http://schemas.microsoft.com/office/drawing/2014/main" id="{EF9F8598-5217-4B43-9F9E-CBEBC7AE2F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727" y="3142919"/>
                <a:ext cx="1696825" cy="461665"/>
              </a:xfrm>
              <a:prstGeom prst="rect">
                <a:avLst/>
              </a:prstGeom>
              <a:blipFill>
                <a:blip r:embed="rId10"/>
                <a:stretch>
                  <a:fillRect t="-1333" r="-1079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53">
                <a:extLst>
                  <a:ext uri="{FF2B5EF4-FFF2-40B4-BE49-F238E27FC236}">
                    <a16:creationId xmlns:a16="http://schemas.microsoft.com/office/drawing/2014/main" id="{1F98E60E-B0B1-45E0-B944-E485AB6C5DB0}"/>
                  </a:ext>
                </a:extLst>
              </p:cNvPr>
              <p:cNvSpPr txBox="1"/>
              <p:nvPr/>
            </p:nvSpPr>
            <p:spPr>
              <a:xfrm>
                <a:off x="5976592" y="4010184"/>
                <a:ext cx="200791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know that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53">
                <a:extLst>
                  <a:ext uri="{FF2B5EF4-FFF2-40B4-BE49-F238E27FC236}">
                    <a16:creationId xmlns:a16="http://schemas.microsoft.com/office/drawing/2014/main" id="{1F98E60E-B0B1-45E0-B944-E485AB6C5D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6592" y="4010184"/>
                <a:ext cx="2007911" cy="276999"/>
              </a:xfrm>
              <a:prstGeom prst="rect">
                <a:avLst/>
              </a:prstGeom>
              <a:blipFill>
                <a:blip r:embed="rId11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92F37494-7B90-4F4B-A117-E255DBA376C5}"/>
              </a:ext>
            </a:extLst>
          </p:cNvPr>
          <p:cNvSpPr/>
          <p:nvPr/>
        </p:nvSpPr>
        <p:spPr>
          <a:xfrm>
            <a:off x="4798418" y="3047071"/>
            <a:ext cx="508874" cy="27116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51E70BB1-4536-4F49-BABD-9A1B9112F738}"/>
              </a:ext>
            </a:extLst>
          </p:cNvPr>
          <p:cNvSpPr/>
          <p:nvPr/>
        </p:nvSpPr>
        <p:spPr>
          <a:xfrm>
            <a:off x="4828270" y="3727372"/>
            <a:ext cx="912654" cy="27116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4B2CC485-9169-49A3-B3E8-B2A54B35B9A8}"/>
              </a:ext>
            </a:extLst>
          </p:cNvPr>
          <p:cNvSpPr/>
          <p:nvPr/>
        </p:nvSpPr>
        <p:spPr>
          <a:xfrm>
            <a:off x="5272901" y="3728943"/>
            <a:ext cx="468023" cy="27116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5F281939-0213-43F7-A77F-0577389F8BF6}"/>
              </a:ext>
            </a:extLst>
          </p:cNvPr>
          <p:cNvSpPr/>
          <p:nvPr/>
        </p:nvSpPr>
        <p:spPr>
          <a:xfrm>
            <a:off x="5255619" y="4503512"/>
            <a:ext cx="259061" cy="27116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7316855A-915E-4FE1-9B58-C3E8EDD63AAF}"/>
              </a:ext>
            </a:extLst>
          </p:cNvPr>
          <p:cNvSpPr/>
          <p:nvPr/>
        </p:nvSpPr>
        <p:spPr>
          <a:xfrm>
            <a:off x="4220241" y="1837297"/>
            <a:ext cx="860806" cy="27116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C6A6F54B-B16E-4E50-B5D8-3B7B07ED62B5}"/>
                  </a:ext>
                </a:extLst>
              </p:cNvPr>
              <p:cNvSpPr txBox="1"/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𝑎𝑟𝑐𝑠𝑖𝑛𝑥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C6A6F54B-B16E-4E50-B5D8-3B7B07ED62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396C5137-9B2C-4D67-B509-0F5D472A6B0A}"/>
                  </a:ext>
                </a:extLst>
              </p:cNvPr>
              <p:cNvSpPr txBox="1"/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𝑎𝑟𝑐𝑐𝑜𝑠𝑥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396C5137-9B2C-4D67-B509-0F5D472A6B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104DC484-7124-45B5-8996-AB80D8DC463C}"/>
                  </a:ext>
                </a:extLst>
              </p:cNvPr>
              <p:cNvSpPr txBox="1"/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𝑎𝑟𝑐𝑡𝑎𝑛𝑥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104DC484-7124-45B5-8996-AB80D8DC46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64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6" grpId="0" animBg="1"/>
      <p:bldP spid="17" grpId="0" animBg="1"/>
      <p:bldP spid="18" grpId="0" animBg="1"/>
      <p:bldP spid="19" grpId="0" animBg="1"/>
      <p:bldP spid="21" grpId="0"/>
      <p:bldP spid="22" grpId="0"/>
      <p:bldP spid="23" grpId="0"/>
      <p:bldP spid="24" grpId="0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5912E3A-BAC8-4DDC-9C22-899FFE5D525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differentiate the inverse trigonometric functions implicitly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𝑎𝑟𝑐𝑠𝑖𝑛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GB" sz="1400" dirty="0">
                    <a:latin typeface="Comic Sans MS" panose="030F0702030302020204" pitchFamily="66" charset="0"/>
                  </a:rPr>
                  <a:t>Using implicit differentiation</a:t>
                </a:r>
              </a:p>
              <a:p>
                <a:pPr marL="342900" indent="-342900" algn="ctr">
                  <a:buAutoNum type="alphaLcParenR"/>
                </a:pPr>
                <a:r>
                  <a:rPr lang="en-GB" sz="1400" dirty="0">
                    <a:latin typeface="Comic Sans MS" panose="030F0702030302020204" pitchFamily="66" charset="0"/>
                  </a:rPr>
                  <a:t>Using the chain rule and the formula for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𝑎𝑟𝑐𝑠𝑖𝑛𝑥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To do this we will use the substitution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=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5912E3A-BAC8-4DDC-9C22-899FFE5D52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B835251-EBD6-40BE-B9D1-E252668B3D9B}"/>
                  </a:ext>
                </a:extLst>
              </p:cNvPr>
              <p:cNvSpPr txBox="1"/>
              <p:nvPr/>
            </p:nvSpPr>
            <p:spPr>
              <a:xfrm>
                <a:off x="966248" y="4845377"/>
                <a:ext cx="53816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B835251-EBD6-40BE-B9D1-E252668B3D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248" y="4845377"/>
                <a:ext cx="538161" cy="215444"/>
              </a:xfrm>
              <a:prstGeom prst="rect">
                <a:avLst/>
              </a:prstGeom>
              <a:blipFill>
                <a:blip r:embed="rId3"/>
                <a:stretch>
                  <a:fillRect l="-6818" r="-227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D808D3B-3AB2-4ED2-B125-FB644022BF4A}"/>
                  </a:ext>
                </a:extLst>
              </p:cNvPr>
              <p:cNvSpPr txBox="1"/>
              <p:nvPr/>
            </p:nvSpPr>
            <p:spPr>
              <a:xfrm>
                <a:off x="835844" y="5233448"/>
                <a:ext cx="681340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9D808D3B-3AB2-4ED2-B125-FB644022BF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844" y="5233448"/>
                <a:ext cx="681340" cy="409023"/>
              </a:xfrm>
              <a:prstGeom prst="rect">
                <a:avLst/>
              </a:prstGeom>
              <a:blipFill>
                <a:blip r:embed="rId4"/>
                <a:stretch>
                  <a:fillRect l="-5357" t="-1493" r="-3571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54">
            <a:extLst>
              <a:ext uri="{FF2B5EF4-FFF2-40B4-BE49-F238E27FC236}">
                <a16:creationId xmlns:a16="http://schemas.microsoft.com/office/drawing/2014/main" id="{90BFAB11-7EF9-4DDD-BEE9-5BF36DB2F0BB}"/>
              </a:ext>
            </a:extLst>
          </p:cNvPr>
          <p:cNvSpPr/>
          <p:nvPr/>
        </p:nvSpPr>
        <p:spPr>
          <a:xfrm>
            <a:off x="1499423" y="4965583"/>
            <a:ext cx="329378" cy="51139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9" name="TextBox 53">
            <a:extLst>
              <a:ext uri="{FF2B5EF4-FFF2-40B4-BE49-F238E27FC236}">
                <a16:creationId xmlns:a16="http://schemas.microsoft.com/office/drawing/2014/main" id="{473E3F44-0E92-4E1B-8627-B6B4065EB270}"/>
              </a:ext>
            </a:extLst>
          </p:cNvPr>
          <p:cNvSpPr txBox="1"/>
          <p:nvPr/>
        </p:nvSpPr>
        <p:spPr>
          <a:xfrm>
            <a:off x="1875932" y="5065987"/>
            <a:ext cx="1244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04057019-F119-445D-A3DB-6558347963C1}"/>
                  </a:ext>
                </a:extLst>
              </p:cNvPr>
              <p:cNvSpPr txBox="1"/>
              <p:nvPr/>
            </p:nvSpPr>
            <p:spPr>
              <a:xfrm>
                <a:off x="4496586" y="1337762"/>
                <a:ext cx="1300898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𝑎𝑟𝑐𝑠𝑖𝑛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04057019-F119-445D-A3DB-6558347963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6586" y="1337762"/>
                <a:ext cx="1300898" cy="307777"/>
              </a:xfrm>
              <a:prstGeom prst="rect">
                <a:avLst/>
              </a:prstGeom>
              <a:blipFill>
                <a:blip r:embed="rId5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53A63043-A563-43A7-9030-B63802DB8438}"/>
                  </a:ext>
                </a:extLst>
              </p:cNvPr>
              <p:cNvSpPr txBox="1"/>
              <p:nvPr/>
            </p:nvSpPr>
            <p:spPr>
              <a:xfrm>
                <a:off x="4460450" y="1810673"/>
                <a:ext cx="1300898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𝑎𝑟𝑐𝑠𝑖𝑛𝑡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53A63043-A563-43A7-9030-B63802DB84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450" y="1810673"/>
                <a:ext cx="130089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2635976-F152-4FDA-B89D-D15660C897D7}"/>
                  </a:ext>
                </a:extLst>
              </p:cNvPr>
              <p:cNvSpPr txBox="1"/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𝑎𝑟𝑐𝑠𝑖𝑛𝑥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B2635976-F152-4FDA-B89D-D15660C897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F1E0043-5AC2-4213-82BB-ACDAA5E7307E}"/>
                  </a:ext>
                </a:extLst>
              </p:cNvPr>
              <p:cNvSpPr txBox="1"/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𝑎𝑟𝑐𝑐𝑜𝑠𝑥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F1E0043-5AC2-4213-82BB-ACDAA5E730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68FEAB88-1678-482C-8D3D-E64BB84A868A}"/>
                  </a:ext>
                </a:extLst>
              </p:cNvPr>
              <p:cNvSpPr txBox="1"/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𝑎𝑟𝑐𝑡𝑎𝑛𝑥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68FEAB88-1678-482C-8D3D-E64BB84A86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2CB80C50-BE6E-4756-B73C-A661DD8AB641}"/>
                  </a:ext>
                </a:extLst>
              </p:cNvPr>
              <p:cNvSpPr txBox="1"/>
              <p:nvPr/>
            </p:nvSpPr>
            <p:spPr>
              <a:xfrm>
                <a:off x="4424314" y="2227022"/>
                <a:ext cx="1300898" cy="5416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2CB80C50-BE6E-4756-B73C-A661DD8AB6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4314" y="2227022"/>
                <a:ext cx="1300898" cy="541623"/>
              </a:xfrm>
              <a:prstGeom prst="rect">
                <a:avLst/>
              </a:prstGeom>
              <a:blipFill>
                <a:blip r:embed="rId10"/>
                <a:stretch>
                  <a:fillRect b="-22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F1E3EC25-764C-402A-A2F2-1306E58C9611}"/>
              </a:ext>
            </a:extLst>
          </p:cNvPr>
          <p:cNvCxnSpPr/>
          <p:nvPr/>
        </p:nvCxnSpPr>
        <p:spPr>
          <a:xfrm>
            <a:off x="4147794" y="2875175"/>
            <a:ext cx="46002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E188B85-03F9-4A4A-8672-F19170560CC5}"/>
                  </a:ext>
                </a:extLst>
              </p:cNvPr>
              <p:cNvSpPr txBox="1"/>
              <p:nvPr/>
            </p:nvSpPr>
            <p:spPr>
              <a:xfrm>
                <a:off x="4534291" y="3436071"/>
                <a:ext cx="1104853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E188B85-03F9-4A4A-8672-F19170560C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4291" y="3436071"/>
                <a:ext cx="1104853" cy="409023"/>
              </a:xfrm>
              <a:prstGeom prst="rect">
                <a:avLst/>
              </a:prstGeom>
              <a:blipFill>
                <a:blip r:embed="rId11"/>
                <a:stretch>
                  <a:fillRect l="-5525" t="-2985" r="-2762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0E26F2CE-DA37-4ADE-A0D2-32C0422E51CD}"/>
                  </a:ext>
                </a:extLst>
              </p:cNvPr>
              <p:cNvSpPr txBox="1"/>
              <p:nvPr/>
            </p:nvSpPr>
            <p:spPr>
              <a:xfrm>
                <a:off x="4780959" y="4116372"/>
                <a:ext cx="1228733" cy="444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0E26F2CE-DA37-4ADE-A0D2-32C0422E51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0959" y="4116372"/>
                <a:ext cx="1228733" cy="444994"/>
              </a:xfrm>
              <a:prstGeom prst="rect">
                <a:avLst/>
              </a:prstGeom>
              <a:blipFill>
                <a:blip r:embed="rId12"/>
                <a:stretch>
                  <a:fillRect l="-990" r="-1980" b="-12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FCBD4996-D4FD-4AB4-813A-CD6742FC8202}"/>
                  </a:ext>
                </a:extLst>
              </p:cNvPr>
              <p:cNvSpPr txBox="1"/>
              <p:nvPr/>
            </p:nvSpPr>
            <p:spPr>
              <a:xfrm>
                <a:off x="4791957" y="4834380"/>
                <a:ext cx="819712" cy="444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FCBD4996-D4FD-4AB4-813A-CD6742FC82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1957" y="4834380"/>
                <a:ext cx="819712" cy="444994"/>
              </a:xfrm>
              <a:prstGeom prst="rect">
                <a:avLst/>
              </a:prstGeom>
              <a:blipFill>
                <a:blip r:embed="rId13"/>
                <a:stretch>
                  <a:fillRect l="-1481" r="-741" b="-12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99BF9C40-AA6F-41B8-82A0-AABDFE0DAD78}"/>
                  </a:ext>
                </a:extLst>
              </p:cNvPr>
              <p:cNvSpPr txBox="1"/>
              <p:nvPr/>
            </p:nvSpPr>
            <p:spPr>
              <a:xfrm>
                <a:off x="4791956" y="5541390"/>
                <a:ext cx="845103" cy="444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99BF9C40-AA6F-41B8-82A0-AABDFE0DAD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1956" y="5541390"/>
                <a:ext cx="845103" cy="444994"/>
              </a:xfrm>
              <a:prstGeom prst="rect">
                <a:avLst/>
              </a:prstGeom>
              <a:blipFill>
                <a:blip r:embed="rId14"/>
                <a:stretch>
                  <a:fillRect l="-1439" r="-719" b="-12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54">
            <a:extLst>
              <a:ext uri="{FF2B5EF4-FFF2-40B4-BE49-F238E27FC236}">
                <a16:creationId xmlns:a16="http://schemas.microsoft.com/office/drawing/2014/main" id="{A9AE4248-6EA6-45F7-BDCA-0DD1043B7A6C}"/>
              </a:ext>
            </a:extLst>
          </p:cNvPr>
          <p:cNvSpPr/>
          <p:nvPr/>
        </p:nvSpPr>
        <p:spPr>
          <a:xfrm>
            <a:off x="5611080" y="1498090"/>
            <a:ext cx="329378" cy="51139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53">
                <a:extLst>
                  <a:ext uri="{FF2B5EF4-FFF2-40B4-BE49-F238E27FC236}">
                    <a16:creationId xmlns:a16="http://schemas.microsoft.com/office/drawing/2014/main" id="{8297CE83-0BF2-49CF-994E-DFF89CED9762}"/>
                  </a:ext>
                </a:extLst>
              </p:cNvPr>
              <p:cNvSpPr txBox="1"/>
              <p:nvPr/>
            </p:nvSpPr>
            <p:spPr>
              <a:xfrm>
                <a:off x="5940455" y="1626774"/>
                <a:ext cx="216659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the substitution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53">
                <a:extLst>
                  <a:ext uri="{FF2B5EF4-FFF2-40B4-BE49-F238E27FC236}">
                    <a16:creationId xmlns:a16="http://schemas.microsoft.com/office/drawing/2014/main" id="{8297CE83-0BF2-49CF-994E-DFF89CED9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455" y="1626774"/>
                <a:ext cx="2166597" cy="276999"/>
              </a:xfrm>
              <a:prstGeom prst="rect">
                <a:avLst/>
              </a:prstGeom>
              <a:blipFill>
                <a:blip r:embed="rId15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54">
            <a:extLst>
              <a:ext uri="{FF2B5EF4-FFF2-40B4-BE49-F238E27FC236}">
                <a16:creationId xmlns:a16="http://schemas.microsoft.com/office/drawing/2014/main" id="{104E8D50-B078-49FE-A1FF-4CB3767EBE32}"/>
              </a:ext>
            </a:extLst>
          </p:cNvPr>
          <p:cNvSpPr/>
          <p:nvPr/>
        </p:nvSpPr>
        <p:spPr>
          <a:xfrm>
            <a:off x="5574944" y="2074696"/>
            <a:ext cx="329378" cy="51139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8" name="TextBox 53">
            <a:extLst>
              <a:ext uri="{FF2B5EF4-FFF2-40B4-BE49-F238E27FC236}">
                <a16:creationId xmlns:a16="http://schemas.microsoft.com/office/drawing/2014/main" id="{56ACFE04-1E55-414B-AF87-026423A072B2}"/>
              </a:ext>
            </a:extLst>
          </p:cNvPr>
          <p:cNvSpPr txBox="1"/>
          <p:nvPr/>
        </p:nvSpPr>
        <p:spPr>
          <a:xfrm>
            <a:off x="5678076" y="2109112"/>
            <a:ext cx="2249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using the result above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Arc 54">
            <a:extLst>
              <a:ext uri="{FF2B5EF4-FFF2-40B4-BE49-F238E27FC236}">
                <a16:creationId xmlns:a16="http://schemas.microsoft.com/office/drawing/2014/main" id="{FE3C6815-5147-4DA3-A9F1-A1D01349A3F1}"/>
              </a:ext>
            </a:extLst>
          </p:cNvPr>
          <p:cNvSpPr/>
          <p:nvPr/>
        </p:nvSpPr>
        <p:spPr>
          <a:xfrm>
            <a:off x="5942589" y="3714161"/>
            <a:ext cx="316809" cy="61588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0" name="Arc 54">
            <a:extLst>
              <a:ext uri="{FF2B5EF4-FFF2-40B4-BE49-F238E27FC236}">
                <a16:creationId xmlns:a16="http://schemas.microsoft.com/office/drawing/2014/main" id="{F65C465E-2BEF-4384-A8B2-E73EA694BF18}"/>
              </a:ext>
            </a:extLst>
          </p:cNvPr>
          <p:cNvSpPr/>
          <p:nvPr/>
        </p:nvSpPr>
        <p:spPr>
          <a:xfrm>
            <a:off x="5878172" y="4403889"/>
            <a:ext cx="316809" cy="61588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1" name="Arc 54">
            <a:extLst>
              <a:ext uri="{FF2B5EF4-FFF2-40B4-BE49-F238E27FC236}">
                <a16:creationId xmlns:a16="http://schemas.microsoft.com/office/drawing/2014/main" id="{5C124BC3-D2BC-4F2A-BDB6-939CEE8BB0D5}"/>
              </a:ext>
            </a:extLst>
          </p:cNvPr>
          <p:cNvSpPr/>
          <p:nvPr/>
        </p:nvSpPr>
        <p:spPr>
          <a:xfrm>
            <a:off x="5576514" y="5129753"/>
            <a:ext cx="316809" cy="61588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2" name="TextBox 53">
            <a:extLst>
              <a:ext uri="{FF2B5EF4-FFF2-40B4-BE49-F238E27FC236}">
                <a16:creationId xmlns:a16="http://schemas.microsoft.com/office/drawing/2014/main" id="{FD8CD11B-B225-446A-A763-F14742F164AA}"/>
              </a:ext>
            </a:extLst>
          </p:cNvPr>
          <p:cNvSpPr txBox="1"/>
          <p:nvPr/>
        </p:nvSpPr>
        <p:spPr>
          <a:xfrm>
            <a:off x="4185501" y="3004658"/>
            <a:ext cx="43363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use the chain rule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3">
                <a:extLst>
                  <a:ext uri="{FF2B5EF4-FFF2-40B4-BE49-F238E27FC236}">
                    <a16:creationId xmlns:a16="http://schemas.microsoft.com/office/drawing/2014/main" id="{2552C49C-EF41-432E-8080-C97F55DB6D15}"/>
                  </a:ext>
                </a:extLst>
              </p:cNvPr>
              <p:cNvSpPr txBox="1"/>
              <p:nvPr/>
            </p:nvSpPr>
            <p:spPr>
              <a:xfrm>
                <a:off x="6271964" y="3796510"/>
                <a:ext cx="1354321" cy="369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3">
                <a:extLst>
                  <a:ext uri="{FF2B5EF4-FFF2-40B4-BE49-F238E27FC236}">
                    <a16:creationId xmlns:a16="http://schemas.microsoft.com/office/drawing/2014/main" id="{2552C49C-EF41-432E-8080-C97F55DB6D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1964" y="3796510"/>
                <a:ext cx="1354321" cy="36984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>
            <a:extLst>
              <a:ext uri="{FF2B5EF4-FFF2-40B4-BE49-F238E27FC236}">
                <a16:creationId xmlns:a16="http://schemas.microsoft.com/office/drawing/2014/main" id="{E13DEB62-DA7F-434C-9F82-E8EC8CD71506}"/>
              </a:ext>
            </a:extLst>
          </p:cNvPr>
          <p:cNvSpPr txBox="1"/>
          <p:nvPr/>
        </p:nvSpPr>
        <p:spPr>
          <a:xfrm>
            <a:off x="6149416" y="4531802"/>
            <a:ext cx="8735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Combine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3">
                <a:extLst>
                  <a:ext uri="{FF2B5EF4-FFF2-40B4-BE49-F238E27FC236}">
                    <a16:creationId xmlns:a16="http://schemas.microsoft.com/office/drawing/2014/main" id="{FAC096EA-C0E2-49C9-B9D6-C2D34D922AA8}"/>
                  </a:ext>
                </a:extLst>
              </p:cNvPr>
              <p:cNvSpPr txBox="1"/>
              <p:nvPr/>
            </p:nvSpPr>
            <p:spPr>
              <a:xfrm>
                <a:off x="5659223" y="5267092"/>
                <a:ext cx="254209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the substitution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TextBox 53">
                <a:extLst>
                  <a:ext uri="{FF2B5EF4-FFF2-40B4-BE49-F238E27FC236}">
                    <a16:creationId xmlns:a16="http://schemas.microsoft.com/office/drawing/2014/main" id="{FAC096EA-C0E2-49C9-B9D6-C2D34D922A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9223" y="5267092"/>
                <a:ext cx="2542097" cy="276999"/>
              </a:xfrm>
              <a:prstGeom prst="rect">
                <a:avLst/>
              </a:prstGeom>
              <a:blipFill>
                <a:blip r:embed="rId17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CC8DC42F-D42C-4539-9B5E-FD88289F96B2}"/>
              </a:ext>
            </a:extLst>
          </p:cNvPr>
          <p:cNvSpPr/>
          <p:nvPr/>
        </p:nvSpPr>
        <p:spPr>
          <a:xfrm>
            <a:off x="5379738" y="5080117"/>
            <a:ext cx="257491" cy="22717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1B872EDB-D648-4E23-8D9C-989C2E3A002A}"/>
              </a:ext>
            </a:extLst>
          </p:cNvPr>
          <p:cNvSpPr/>
          <p:nvPr/>
        </p:nvSpPr>
        <p:spPr>
          <a:xfrm>
            <a:off x="5400163" y="5807552"/>
            <a:ext cx="257491" cy="22717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C06B41D5-B160-455B-8F4C-23A6325AC32D}"/>
              </a:ext>
            </a:extLst>
          </p:cNvPr>
          <p:cNvSpPr/>
          <p:nvPr/>
        </p:nvSpPr>
        <p:spPr>
          <a:xfrm>
            <a:off x="4939820" y="3377007"/>
            <a:ext cx="329764" cy="49740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1BD43CC7-DD12-4145-BF79-BE20D7E1CBBD}"/>
              </a:ext>
            </a:extLst>
          </p:cNvPr>
          <p:cNvSpPr/>
          <p:nvPr/>
        </p:nvSpPr>
        <p:spPr>
          <a:xfrm>
            <a:off x="5337316" y="3378578"/>
            <a:ext cx="329764" cy="49740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40A08B07-E2FE-4661-90E2-C50378FDCCB5}"/>
              </a:ext>
            </a:extLst>
          </p:cNvPr>
          <p:cNvSpPr/>
          <p:nvPr/>
        </p:nvSpPr>
        <p:spPr>
          <a:xfrm>
            <a:off x="5753667" y="4219135"/>
            <a:ext cx="288914" cy="27745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BAE50D10-C286-4033-9242-3761D17084FD}"/>
              </a:ext>
            </a:extLst>
          </p:cNvPr>
          <p:cNvSpPr/>
          <p:nvPr/>
        </p:nvSpPr>
        <p:spPr>
          <a:xfrm>
            <a:off x="4972812" y="4117012"/>
            <a:ext cx="654989" cy="48326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8A569E7F-C4BB-4D33-AE84-796F1717829A}"/>
              </a:ext>
            </a:extLst>
          </p:cNvPr>
          <p:cNvSpPr/>
          <p:nvPr/>
        </p:nvSpPr>
        <p:spPr>
          <a:xfrm>
            <a:off x="4484189" y="2261503"/>
            <a:ext cx="1181320" cy="48326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AD1A89F0-BA17-4A48-BF29-458AF61739C7}"/>
              </a:ext>
            </a:extLst>
          </p:cNvPr>
          <p:cNvSpPr/>
          <p:nvPr/>
        </p:nvSpPr>
        <p:spPr>
          <a:xfrm>
            <a:off x="809307" y="5204237"/>
            <a:ext cx="755542" cy="48326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8F065575-44CB-46F6-AE08-604765722457}"/>
              </a:ext>
            </a:extLst>
          </p:cNvPr>
          <p:cNvSpPr/>
          <p:nvPr/>
        </p:nvSpPr>
        <p:spPr>
          <a:xfrm>
            <a:off x="924002" y="4807670"/>
            <a:ext cx="612567" cy="24823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58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7" grpId="0"/>
      <p:bldP spid="28" grpId="0" animBg="1"/>
      <p:bldP spid="29" grpId="0"/>
      <p:bldP spid="36" grpId="0"/>
      <p:bldP spid="37" grpId="0"/>
      <p:bldP spid="41" grpId="0"/>
      <p:bldP spid="25" grpId="0"/>
      <p:bldP spid="42" grpId="0"/>
      <p:bldP spid="43" grpId="0"/>
      <p:bldP spid="44" grpId="0"/>
      <p:bldP spid="45" grpId="0" animBg="1"/>
      <p:bldP spid="46" grpId="0"/>
      <p:bldP spid="47" grpId="0" animBg="1"/>
      <p:bldP spid="48" grpId="0"/>
      <p:bldP spid="49" grpId="0" animBg="1"/>
      <p:bldP spid="50" grpId="0" animBg="1"/>
      <p:bldP spid="51" grpId="0" animBg="1"/>
      <p:bldP spid="52" grpId="0"/>
      <p:bldP spid="53" grpId="0"/>
      <p:bldP spid="54" grpId="0"/>
      <p:bldP spid="55" grpId="0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1">
                <a:extLst>
                  <a:ext uri="{FF2B5EF4-FFF2-40B4-BE49-F238E27FC236}">
                    <a16:creationId xmlns:a16="http://schemas.microsoft.com/office/drawing/2014/main" id="{A1444934-D09F-4B57-B1C5-195DEEC7B3A3}"/>
                  </a:ext>
                </a:extLst>
              </p:cNvPr>
              <p:cNvSpPr txBox="1"/>
              <p:nvPr/>
            </p:nvSpPr>
            <p:spPr>
              <a:xfrm>
                <a:off x="5388133" y="4519625"/>
                <a:ext cx="1385507" cy="56496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8" name="TextBox 21">
                <a:extLst>
                  <a:ext uri="{FF2B5EF4-FFF2-40B4-BE49-F238E27FC236}">
                    <a16:creationId xmlns:a16="http://schemas.microsoft.com/office/drawing/2014/main" id="{A1444934-D09F-4B57-B1C5-195DEEC7B3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8133" y="4519625"/>
                <a:ext cx="1385507" cy="5649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5912E3A-BAC8-4DDC-9C22-899FFE5D525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differentiate the inverse trigonometric functions implicitly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𝑎𝑟𝑐𝑡𝑎𝑛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5912E3A-BAC8-4DDC-9C22-899FFE5D52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3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4BE9A24-65EA-4DB1-BE9A-98B971E49D6C}"/>
                  </a:ext>
                </a:extLst>
              </p:cNvPr>
              <p:cNvSpPr txBox="1"/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𝑎𝑟𝑐𝑠𝑖𝑛𝑥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4BE9A24-65EA-4DB1-BE9A-98B971E49D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1EDFEE1-6C5F-4FD8-B525-3BAD997B7E06}"/>
                  </a:ext>
                </a:extLst>
              </p:cNvPr>
              <p:cNvSpPr txBox="1"/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𝑎𝑟𝑐𝑐𝑜𝑠𝑥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1EDFEE1-6C5F-4FD8-B525-3BAD997B7E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ED26C6E-92BC-4D26-A240-5F6A4C87ECE8}"/>
                  </a:ext>
                </a:extLst>
              </p:cNvPr>
              <p:cNvSpPr txBox="1"/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𝑎𝑟𝑐𝑡𝑎𝑛𝑥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ED26C6E-92BC-4D26-A240-5F6A4C87EC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1928729-6226-4C86-A4CA-01DCAD333CA4}"/>
                  </a:ext>
                </a:extLst>
              </p:cNvPr>
              <p:cNvSpPr txBox="1"/>
              <p:nvPr/>
            </p:nvSpPr>
            <p:spPr>
              <a:xfrm>
                <a:off x="4037029" y="1245216"/>
                <a:ext cx="1524786" cy="5073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1928729-6226-4C86-A4CA-01DCAD333C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7029" y="1245216"/>
                <a:ext cx="1524786" cy="5073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D967F891-1C84-41C6-9CE0-3C6ED780CC38}"/>
                  </a:ext>
                </a:extLst>
              </p:cNvPr>
              <p:cNvSpPr txBox="1"/>
              <p:nvPr/>
            </p:nvSpPr>
            <p:spPr>
              <a:xfrm>
                <a:off x="3727515" y="1868957"/>
                <a:ext cx="1221557" cy="4423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𝑡𝑎𝑛𝑦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D967F891-1C84-41C6-9CE0-3C6ED780CC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7515" y="1868957"/>
                <a:ext cx="1221557" cy="442301"/>
              </a:xfrm>
              <a:prstGeom prst="rect">
                <a:avLst/>
              </a:prstGeom>
              <a:blipFill>
                <a:blip r:embed="rId8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54">
            <a:extLst>
              <a:ext uri="{FF2B5EF4-FFF2-40B4-BE49-F238E27FC236}">
                <a16:creationId xmlns:a16="http://schemas.microsoft.com/office/drawing/2014/main" id="{5856AB32-2443-4234-BE3D-3367142CFB6F}"/>
              </a:ext>
            </a:extLst>
          </p:cNvPr>
          <p:cNvSpPr/>
          <p:nvPr/>
        </p:nvSpPr>
        <p:spPr>
          <a:xfrm>
            <a:off x="5365983" y="1507517"/>
            <a:ext cx="365514" cy="57580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3" name="TextBox 53">
            <a:extLst>
              <a:ext uri="{FF2B5EF4-FFF2-40B4-BE49-F238E27FC236}">
                <a16:creationId xmlns:a16="http://schemas.microsoft.com/office/drawing/2014/main" id="{457194A9-3863-4DC0-A998-4C933EE885C8}"/>
              </a:ext>
            </a:extLst>
          </p:cNvPr>
          <p:cNvSpPr txBox="1"/>
          <p:nvPr/>
        </p:nvSpPr>
        <p:spPr>
          <a:xfrm>
            <a:off x="5733065" y="1598492"/>
            <a:ext cx="8562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8F8EC594-6896-419C-AE17-B9AE4ADA1D6C}"/>
                  </a:ext>
                </a:extLst>
              </p:cNvPr>
              <p:cNvSpPr txBox="1"/>
              <p:nvPr/>
            </p:nvSpPr>
            <p:spPr>
              <a:xfrm>
                <a:off x="3512270" y="2454989"/>
                <a:ext cx="993743" cy="4460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8F8EC594-6896-419C-AE17-B9AE4ADA1D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2270" y="2454989"/>
                <a:ext cx="993743" cy="446020"/>
              </a:xfrm>
              <a:prstGeom prst="rect">
                <a:avLst/>
              </a:prstGeom>
              <a:blipFill>
                <a:blip r:embed="rId9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8">
                <a:extLst>
                  <a:ext uri="{FF2B5EF4-FFF2-40B4-BE49-F238E27FC236}">
                    <a16:creationId xmlns:a16="http://schemas.microsoft.com/office/drawing/2014/main" id="{F4EEA1A7-E1D1-4C95-8C99-FABCEA73676A}"/>
                  </a:ext>
                </a:extLst>
              </p:cNvPr>
              <p:cNvSpPr txBox="1"/>
              <p:nvPr/>
            </p:nvSpPr>
            <p:spPr>
              <a:xfrm>
                <a:off x="4488044" y="3599027"/>
                <a:ext cx="68345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8">
                <a:extLst>
                  <a:ext uri="{FF2B5EF4-FFF2-40B4-BE49-F238E27FC236}">
                    <a16:creationId xmlns:a16="http://schemas.microsoft.com/office/drawing/2014/main" id="{F4EEA1A7-E1D1-4C95-8C99-FABCEA7367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8044" y="3599027"/>
                <a:ext cx="683457" cy="184666"/>
              </a:xfrm>
              <a:prstGeom prst="rect">
                <a:avLst/>
              </a:prstGeom>
              <a:blipFill>
                <a:blip r:embed="rId10"/>
                <a:stretch>
                  <a:fillRect l="-2679" r="-2679"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9">
                <a:extLst>
                  <a:ext uri="{FF2B5EF4-FFF2-40B4-BE49-F238E27FC236}">
                    <a16:creationId xmlns:a16="http://schemas.microsoft.com/office/drawing/2014/main" id="{692E0701-F04A-40B3-8A24-4156E201A6B6}"/>
                  </a:ext>
                </a:extLst>
              </p:cNvPr>
              <p:cNvSpPr txBox="1"/>
              <p:nvPr/>
            </p:nvSpPr>
            <p:spPr>
              <a:xfrm>
                <a:off x="6796557" y="3603019"/>
                <a:ext cx="67922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9">
                <a:extLst>
                  <a:ext uri="{FF2B5EF4-FFF2-40B4-BE49-F238E27FC236}">
                    <a16:creationId xmlns:a16="http://schemas.microsoft.com/office/drawing/2014/main" id="{692E0701-F04A-40B3-8A24-4156E201A6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6557" y="3603019"/>
                <a:ext cx="679225" cy="184666"/>
              </a:xfrm>
              <a:prstGeom prst="rect">
                <a:avLst/>
              </a:prstGeom>
              <a:blipFill>
                <a:blip r:embed="rId11"/>
                <a:stretch>
                  <a:fillRect l="-3604" r="-1802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0">
                <a:extLst>
                  <a:ext uri="{FF2B5EF4-FFF2-40B4-BE49-F238E27FC236}">
                    <a16:creationId xmlns:a16="http://schemas.microsoft.com/office/drawing/2014/main" id="{52B454DA-EBEC-4127-9913-388DF81809AB}"/>
                  </a:ext>
                </a:extLst>
              </p:cNvPr>
              <p:cNvSpPr txBox="1"/>
              <p:nvPr/>
            </p:nvSpPr>
            <p:spPr>
              <a:xfrm>
                <a:off x="4386444" y="3967327"/>
                <a:ext cx="618438" cy="3506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0">
                <a:extLst>
                  <a:ext uri="{FF2B5EF4-FFF2-40B4-BE49-F238E27FC236}">
                    <a16:creationId xmlns:a16="http://schemas.microsoft.com/office/drawing/2014/main" id="{52B454DA-EBEC-4127-9913-388DF81809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6444" y="3967327"/>
                <a:ext cx="618438" cy="350609"/>
              </a:xfrm>
              <a:prstGeom prst="rect">
                <a:avLst/>
              </a:prstGeom>
              <a:blipFill>
                <a:blip r:embed="rId12"/>
                <a:stretch>
                  <a:fillRect l="-6931" t="-3509" r="-5941" b="-1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1">
                <a:extLst>
                  <a:ext uri="{FF2B5EF4-FFF2-40B4-BE49-F238E27FC236}">
                    <a16:creationId xmlns:a16="http://schemas.microsoft.com/office/drawing/2014/main" id="{0040C737-6673-4B56-A63D-F2A86BD4D072}"/>
                  </a:ext>
                </a:extLst>
              </p:cNvPr>
              <p:cNvSpPr txBox="1"/>
              <p:nvPr/>
            </p:nvSpPr>
            <p:spPr>
              <a:xfrm>
                <a:off x="6705827" y="3952813"/>
                <a:ext cx="498791" cy="3506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1">
                <a:extLst>
                  <a:ext uri="{FF2B5EF4-FFF2-40B4-BE49-F238E27FC236}">
                    <a16:creationId xmlns:a16="http://schemas.microsoft.com/office/drawing/2014/main" id="{0040C737-6673-4B56-A63D-F2A86BD4D0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827" y="3952813"/>
                <a:ext cx="498791" cy="350609"/>
              </a:xfrm>
              <a:prstGeom prst="rect">
                <a:avLst/>
              </a:prstGeom>
              <a:blipFill>
                <a:blip r:embed="rId13"/>
                <a:stretch>
                  <a:fillRect l="-7317" t="-3448" r="-7317" b="-15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2">
            <a:extLst>
              <a:ext uri="{FF2B5EF4-FFF2-40B4-BE49-F238E27FC236}">
                <a16:creationId xmlns:a16="http://schemas.microsoft.com/office/drawing/2014/main" id="{8F87606B-86E8-442D-9CD0-940FB41D51D6}"/>
              </a:ext>
            </a:extLst>
          </p:cNvPr>
          <p:cNvSpPr/>
          <p:nvPr/>
        </p:nvSpPr>
        <p:spPr>
          <a:xfrm>
            <a:off x="5192252" y="3738731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13">
            <a:extLst>
              <a:ext uri="{FF2B5EF4-FFF2-40B4-BE49-F238E27FC236}">
                <a16:creationId xmlns:a16="http://schemas.microsoft.com/office/drawing/2014/main" id="{CA2D48D8-0DEB-47C7-BEA0-F096871B418F}"/>
              </a:ext>
            </a:extLst>
          </p:cNvPr>
          <p:cNvSpPr txBox="1"/>
          <p:nvPr/>
        </p:nvSpPr>
        <p:spPr>
          <a:xfrm>
            <a:off x="5363113" y="3824261"/>
            <a:ext cx="12575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p:sp>
        <p:nvSpPr>
          <p:cNvPr id="22" name="Arc 14">
            <a:extLst>
              <a:ext uri="{FF2B5EF4-FFF2-40B4-BE49-F238E27FC236}">
                <a16:creationId xmlns:a16="http://schemas.microsoft.com/office/drawing/2014/main" id="{534D6FE6-56DA-4558-88EC-2633D281195B}"/>
              </a:ext>
            </a:extLst>
          </p:cNvPr>
          <p:cNvSpPr/>
          <p:nvPr/>
        </p:nvSpPr>
        <p:spPr>
          <a:xfrm>
            <a:off x="7468695" y="3715972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15">
            <a:extLst>
              <a:ext uri="{FF2B5EF4-FFF2-40B4-BE49-F238E27FC236}">
                <a16:creationId xmlns:a16="http://schemas.microsoft.com/office/drawing/2014/main" id="{037B8677-C426-4E68-9EF3-F2E67B370A57}"/>
              </a:ext>
            </a:extLst>
          </p:cNvPr>
          <p:cNvSpPr txBox="1"/>
          <p:nvPr/>
        </p:nvSpPr>
        <p:spPr>
          <a:xfrm>
            <a:off x="7626871" y="3800413"/>
            <a:ext cx="12829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p:sp>
        <p:nvSpPr>
          <p:cNvPr id="25" name="Rectangle 18">
            <a:extLst>
              <a:ext uri="{FF2B5EF4-FFF2-40B4-BE49-F238E27FC236}">
                <a16:creationId xmlns:a16="http://schemas.microsoft.com/office/drawing/2014/main" id="{1A398131-D881-497A-820C-B2B5F92DC784}"/>
              </a:ext>
            </a:extLst>
          </p:cNvPr>
          <p:cNvSpPr/>
          <p:nvPr/>
        </p:nvSpPr>
        <p:spPr>
          <a:xfrm>
            <a:off x="5980143" y="4562573"/>
            <a:ext cx="213268" cy="3110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0">
            <a:extLst>
              <a:ext uri="{FF2B5EF4-FFF2-40B4-BE49-F238E27FC236}">
                <a16:creationId xmlns:a16="http://schemas.microsoft.com/office/drawing/2014/main" id="{C7144137-8D4D-418C-A3A3-25C351F198A2}"/>
              </a:ext>
            </a:extLst>
          </p:cNvPr>
          <p:cNvSpPr/>
          <p:nvPr/>
        </p:nvSpPr>
        <p:spPr>
          <a:xfrm>
            <a:off x="4428571" y="3582186"/>
            <a:ext cx="784452" cy="2450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21">
                <a:extLst>
                  <a:ext uri="{FF2B5EF4-FFF2-40B4-BE49-F238E27FC236}">
                    <a16:creationId xmlns:a16="http://schemas.microsoft.com/office/drawing/2014/main" id="{228663F5-5DB8-4F38-A200-E55BB17692E2}"/>
                  </a:ext>
                </a:extLst>
              </p:cNvPr>
              <p:cNvSpPr txBox="1"/>
              <p:nvPr/>
            </p:nvSpPr>
            <p:spPr>
              <a:xfrm>
                <a:off x="5615948" y="5275340"/>
                <a:ext cx="2080185" cy="47679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(1)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21">
                <a:extLst>
                  <a:ext uri="{FF2B5EF4-FFF2-40B4-BE49-F238E27FC236}">
                    <a16:creationId xmlns:a16="http://schemas.microsoft.com/office/drawing/2014/main" id="{228663F5-5DB8-4F38-A200-E55BB17692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5948" y="5275340"/>
                <a:ext cx="2080185" cy="47679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20">
            <a:extLst>
              <a:ext uri="{FF2B5EF4-FFF2-40B4-BE49-F238E27FC236}">
                <a16:creationId xmlns:a16="http://schemas.microsoft.com/office/drawing/2014/main" id="{6EF55804-9E4E-4903-9BEE-FCF98EB063DF}"/>
              </a:ext>
            </a:extLst>
          </p:cNvPr>
          <p:cNvSpPr/>
          <p:nvPr/>
        </p:nvSpPr>
        <p:spPr>
          <a:xfrm>
            <a:off x="6758563" y="3583757"/>
            <a:ext cx="784452" cy="2450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20">
            <a:extLst>
              <a:ext uri="{FF2B5EF4-FFF2-40B4-BE49-F238E27FC236}">
                <a16:creationId xmlns:a16="http://schemas.microsoft.com/office/drawing/2014/main" id="{B5FC2605-80C9-455D-B6C4-C477127E570A}"/>
              </a:ext>
            </a:extLst>
          </p:cNvPr>
          <p:cNvSpPr/>
          <p:nvPr/>
        </p:nvSpPr>
        <p:spPr>
          <a:xfrm>
            <a:off x="4403433" y="1875934"/>
            <a:ext cx="394810" cy="23881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20">
            <a:extLst>
              <a:ext uri="{FF2B5EF4-FFF2-40B4-BE49-F238E27FC236}">
                <a16:creationId xmlns:a16="http://schemas.microsoft.com/office/drawing/2014/main" id="{E7B083DE-310C-4728-8DBB-C5D9D5893E09}"/>
              </a:ext>
            </a:extLst>
          </p:cNvPr>
          <p:cNvSpPr/>
          <p:nvPr/>
        </p:nvSpPr>
        <p:spPr>
          <a:xfrm>
            <a:off x="4405004" y="2113175"/>
            <a:ext cx="394810" cy="2482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20">
            <a:extLst>
              <a:ext uri="{FF2B5EF4-FFF2-40B4-BE49-F238E27FC236}">
                <a16:creationId xmlns:a16="http://schemas.microsoft.com/office/drawing/2014/main" id="{3D750516-3590-4649-A79E-215106511586}"/>
              </a:ext>
            </a:extLst>
          </p:cNvPr>
          <p:cNvSpPr/>
          <p:nvPr/>
        </p:nvSpPr>
        <p:spPr>
          <a:xfrm>
            <a:off x="4357869" y="3951401"/>
            <a:ext cx="647763" cy="42263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20">
            <a:extLst>
              <a:ext uri="{FF2B5EF4-FFF2-40B4-BE49-F238E27FC236}">
                <a16:creationId xmlns:a16="http://schemas.microsoft.com/office/drawing/2014/main" id="{E60ED24D-C67E-4499-B1DC-AB9E36B0A2FB}"/>
              </a:ext>
            </a:extLst>
          </p:cNvPr>
          <p:cNvSpPr/>
          <p:nvPr/>
        </p:nvSpPr>
        <p:spPr>
          <a:xfrm>
            <a:off x="6697289" y="3924692"/>
            <a:ext cx="551924" cy="42263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21">
                <a:extLst>
                  <a:ext uri="{FF2B5EF4-FFF2-40B4-BE49-F238E27FC236}">
                    <a16:creationId xmlns:a16="http://schemas.microsoft.com/office/drawing/2014/main" id="{84AB3C2F-3A71-447E-86FF-88469D56532C}"/>
                  </a:ext>
                </a:extLst>
              </p:cNvPr>
              <p:cNvSpPr txBox="1"/>
              <p:nvPr/>
            </p:nvSpPr>
            <p:spPr>
              <a:xfrm>
                <a:off x="5636373" y="5861373"/>
                <a:ext cx="1085425" cy="46532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0" name="TextBox 21">
                <a:extLst>
                  <a:ext uri="{FF2B5EF4-FFF2-40B4-BE49-F238E27FC236}">
                    <a16:creationId xmlns:a16="http://schemas.microsoft.com/office/drawing/2014/main" id="{84AB3C2F-3A71-447E-86FF-88469D5653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373" y="5861373"/>
                <a:ext cx="1085425" cy="4653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14">
            <a:extLst>
              <a:ext uri="{FF2B5EF4-FFF2-40B4-BE49-F238E27FC236}">
                <a16:creationId xmlns:a16="http://schemas.microsoft.com/office/drawing/2014/main" id="{25E49456-2A24-4BF0-92F8-34FCB7310725}"/>
              </a:ext>
            </a:extLst>
          </p:cNvPr>
          <p:cNvSpPr/>
          <p:nvPr/>
        </p:nvSpPr>
        <p:spPr>
          <a:xfrm>
            <a:off x="7592815" y="4958499"/>
            <a:ext cx="165446" cy="558026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14">
            <a:extLst>
              <a:ext uri="{FF2B5EF4-FFF2-40B4-BE49-F238E27FC236}">
                <a16:creationId xmlns:a16="http://schemas.microsoft.com/office/drawing/2014/main" id="{62255369-5744-4CF5-8A2F-5D11F6D09394}"/>
              </a:ext>
            </a:extLst>
          </p:cNvPr>
          <p:cNvSpPr/>
          <p:nvPr/>
        </p:nvSpPr>
        <p:spPr>
          <a:xfrm>
            <a:off x="7566105" y="5563386"/>
            <a:ext cx="165446" cy="558026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15">
            <a:extLst>
              <a:ext uri="{FF2B5EF4-FFF2-40B4-BE49-F238E27FC236}">
                <a16:creationId xmlns:a16="http://schemas.microsoft.com/office/drawing/2014/main" id="{55868440-5F74-4FE4-B550-EA62300C1D90}"/>
              </a:ext>
            </a:extLst>
          </p:cNvPr>
          <p:cNvSpPr txBox="1"/>
          <p:nvPr/>
        </p:nvSpPr>
        <p:spPr>
          <a:xfrm>
            <a:off x="7645725" y="5054179"/>
            <a:ext cx="12829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44" name="TextBox 15">
            <a:extLst>
              <a:ext uri="{FF2B5EF4-FFF2-40B4-BE49-F238E27FC236}">
                <a16:creationId xmlns:a16="http://schemas.microsoft.com/office/drawing/2014/main" id="{BD1E0EF5-468C-4116-AF7A-146E69526137}"/>
              </a:ext>
            </a:extLst>
          </p:cNvPr>
          <p:cNvSpPr txBox="1"/>
          <p:nvPr/>
        </p:nvSpPr>
        <p:spPr>
          <a:xfrm>
            <a:off x="7683433" y="5685774"/>
            <a:ext cx="8666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21">
                <a:extLst>
                  <a:ext uri="{FF2B5EF4-FFF2-40B4-BE49-F238E27FC236}">
                    <a16:creationId xmlns:a16="http://schemas.microsoft.com/office/drawing/2014/main" id="{81F0112D-0229-4EBE-96FE-0E41E4A11977}"/>
                  </a:ext>
                </a:extLst>
              </p:cNvPr>
              <p:cNvSpPr txBox="1"/>
              <p:nvPr/>
            </p:nvSpPr>
            <p:spPr>
              <a:xfrm>
                <a:off x="4327618" y="2450441"/>
                <a:ext cx="927242" cy="46532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21">
                <a:extLst>
                  <a:ext uri="{FF2B5EF4-FFF2-40B4-BE49-F238E27FC236}">
                    <a16:creationId xmlns:a16="http://schemas.microsoft.com/office/drawing/2014/main" id="{81F0112D-0229-4EBE-96FE-0E41E4A119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618" y="2450441"/>
                <a:ext cx="927242" cy="4653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54">
            <a:extLst>
              <a:ext uri="{FF2B5EF4-FFF2-40B4-BE49-F238E27FC236}">
                <a16:creationId xmlns:a16="http://schemas.microsoft.com/office/drawing/2014/main" id="{A6FD5013-94DF-4696-9580-7F75C5932A9E}"/>
              </a:ext>
            </a:extLst>
          </p:cNvPr>
          <p:cNvSpPr/>
          <p:nvPr/>
        </p:nvSpPr>
        <p:spPr>
          <a:xfrm>
            <a:off x="5188445" y="2121831"/>
            <a:ext cx="365514" cy="57580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7" name="TextBox 53">
            <a:extLst>
              <a:ext uri="{FF2B5EF4-FFF2-40B4-BE49-F238E27FC236}">
                <a16:creationId xmlns:a16="http://schemas.microsoft.com/office/drawing/2014/main" id="{A00CECD5-D31A-4D0E-99B0-8B42981701FA}"/>
              </a:ext>
            </a:extLst>
          </p:cNvPr>
          <p:cNvSpPr txBox="1"/>
          <p:nvPr/>
        </p:nvSpPr>
        <p:spPr>
          <a:xfrm>
            <a:off x="5514680" y="2050978"/>
            <a:ext cx="295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Differentiate. You will need to do this implicitly for the left, and use the quotient rule for the right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Rectangle 18">
            <a:extLst>
              <a:ext uri="{FF2B5EF4-FFF2-40B4-BE49-F238E27FC236}">
                <a16:creationId xmlns:a16="http://schemas.microsoft.com/office/drawing/2014/main" id="{AEB0B04A-C2E0-48CC-B597-9A40B01B9C67}"/>
              </a:ext>
            </a:extLst>
          </p:cNvPr>
          <p:cNvSpPr/>
          <p:nvPr/>
        </p:nvSpPr>
        <p:spPr>
          <a:xfrm>
            <a:off x="6453054" y="4564144"/>
            <a:ext cx="213268" cy="3110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18">
            <a:extLst>
              <a:ext uri="{FF2B5EF4-FFF2-40B4-BE49-F238E27FC236}">
                <a16:creationId xmlns:a16="http://schemas.microsoft.com/office/drawing/2014/main" id="{A1BE02FD-D117-4902-90CC-E550BCAFE26F}"/>
              </a:ext>
            </a:extLst>
          </p:cNvPr>
          <p:cNvSpPr/>
          <p:nvPr/>
        </p:nvSpPr>
        <p:spPr>
          <a:xfrm>
            <a:off x="5862504" y="4640345"/>
            <a:ext cx="157296" cy="20470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18">
            <a:extLst>
              <a:ext uri="{FF2B5EF4-FFF2-40B4-BE49-F238E27FC236}">
                <a16:creationId xmlns:a16="http://schemas.microsoft.com/office/drawing/2014/main" id="{6E8CCC5F-7629-4B70-AA55-66F5BDE62894}"/>
              </a:ext>
            </a:extLst>
          </p:cNvPr>
          <p:cNvSpPr/>
          <p:nvPr/>
        </p:nvSpPr>
        <p:spPr>
          <a:xfrm>
            <a:off x="6167304" y="4881645"/>
            <a:ext cx="208096" cy="20470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18">
            <a:extLst>
              <a:ext uri="{FF2B5EF4-FFF2-40B4-BE49-F238E27FC236}">
                <a16:creationId xmlns:a16="http://schemas.microsoft.com/office/drawing/2014/main" id="{756FF6FB-2C78-49EF-ADFE-FC72483AF555}"/>
              </a:ext>
            </a:extLst>
          </p:cNvPr>
          <p:cNvSpPr/>
          <p:nvPr/>
        </p:nvSpPr>
        <p:spPr>
          <a:xfrm>
            <a:off x="6330950" y="4635499"/>
            <a:ext cx="165100" cy="19685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20">
            <a:extLst>
              <a:ext uri="{FF2B5EF4-FFF2-40B4-BE49-F238E27FC236}">
                <a16:creationId xmlns:a16="http://schemas.microsoft.com/office/drawing/2014/main" id="{D3F46E75-F89E-4473-9DE4-3B823D0B0166}"/>
              </a:ext>
            </a:extLst>
          </p:cNvPr>
          <p:cNvSpPr/>
          <p:nvPr/>
        </p:nvSpPr>
        <p:spPr>
          <a:xfrm>
            <a:off x="6455989" y="5543550"/>
            <a:ext cx="551924" cy="1880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20">
            <a:extLst>
              <a:ext uri="{FF2B5EF4-FFF2-40B4-BE49-F238E27FC236}">
                <a16:creationId xmlns:a16="http://schemas.microsoft.com/office/drawing/2014/main" id="{0B6B7193-ACB3-47B4-9BFF-622A3688D8F5}"/>
              </a:ext>
            </a:extLst>
          </p:cNvPr>
          <p:cNvSpPr/>
          <p:nvPr/>
        </p:nvSpPr>
        <p:spPr>
          <a:xfrm>
            <a:off x="5897189" y="5321300"/>
            <a:ext cx="459161" cy="1880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20">
            <a:extLst>
              <a:ext uri="{FF2B5EF4-FFF2-40B4-BE49-F238E27FC236}">
                <a16:creationId xmlns:a16="http://schemas.microsoft.com/office/drawing/2014/main" id="{27367801-BCE6-4475-BC91-F06C4EBA498D}"/>
              </a:ext>
            </a:extLst>
          </p:cNvPr>
          <p:cNvSpPr/>
          <p:nvPr/>
        </p:nvSpPr>
        <p:spPr>
          <a:xfrm>
            <a:off x="6360739" y="5321300"/>
            <a:ext cx="332161" cy="1880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20">
            <a:extLst>
              <a:ext uri="{FF2B5EF4-FFF2-40B4-BE49-F238E27FC236}">
                <a16:creationId xmlns:a16="http://schemas.microsoft.com/office/drawing/2014/main" id="{5A9EB79D-2A1F-491D-9ADA-007945A73B47}"/>
              </a:ext>
            </a:extLst>
          </p:cNvPr>
          <p:cNvSpPr/>
          <p:nvPr/>
        </p:nvSpPr>
        <p:spPr>
          <a:xfrm>
            <a:off x="6887789" y="5327650"/>
            <a:ext cx="459161" cy="1880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20">
            <a:extLst>
              <a:ext uri="{FF2B5EF4-FFF2-40B4-BE49-F238E27FC236}">
                <a16:creationId xmlns:a16="http://schemas.microsoft.com/office/drawing/2014/main" id="{BC3DF4D0-E32F-4DC0-968B-4B3680696FB7}"/>
              </a:ext>
            </a:extLst>
          </p:cNvPr>
          <p:cNvSpPr/>
          <p:nvPr/>
        </p:nvSpPr>
        <p:spPr>
          <a:xfrm>
            <a:off x="7344989" y="5327650"/>
            <a:ext cx="236911" cy="1880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6ACCC924-4997-43D0-83A4-606DEC833747}"/>
              </a:ext>
            </a:extLst>
          </p:cNvPr>
          <p:cNvCxnSpPr>
            <a:cxnSpLocks/>
          </p:cNvCxnSpPr>
          <p:nvPr/>
        </p:nvCxnSpPr>
        <p:spPr>
          <a:xfrm>
            <a:off x="3742441" y="3167405"/>
            <a:ext cx="52507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19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9" grpId="0"/>
      <p:bldP spid="10" grpId="0"/>
      <p:bldP spid="12" grpId="0" animBg="1"/>
      <p:bldP spid="13" grpId="0"/>
      <p:bldP spid="14" grpId="0"/>
      <p:bldP spid="16" grpId="0"/>
      <p:bldP spid="17" grpId="0"/>
      <p:bldP spid="18" grpId="0"/>
      <p:bldP spid="19" grpId="0"/>
      <p:bldP spid="20" grpId="0" animBg="1"/>
      <p:bldP spid="21" grpId="0"/>
      <p:bldP spid="22" grpId="0" animBg="1"/>
      <p:bldP spid="23" grpId="0"/>
      <p:bldP spid="25" grpId="0" animBg="1"/>
      <p:bldP spid="25" grpId="1" animBg="1"/>
      <p:bldP spid="27" grpId="0" animBg="1"/>
      <p:bldP spid="27" grpId="1" animBg="1"/>
      <p:bldP spid="27" grpId="2" animBg="1"/>
      <p:bldP spid="27" grpId="3" animBg="1"/>
      <p:bldP spid="34" grpId="0"/>
      <p:bldP spid="35" grpId="0" animBg="1"/>
      <p:bldP spid="35" grpId="1" animBg="1"/>
      <p:bldP spid="35" grpId="2" animBg="1"/>
      <p:bldP spid="35" grpId="3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/>
      <p:bldP spid="41" grpId="0" animBg="1"/>
      <p:bldP spid="42" grpId="0" animBg="1"/>
      <p:bldP spid="43" grpId="0"/>
      <p:bldP spid="44" grpId="0"/>
      <p:bldP spid="45" grpId="0"/>
      <p:bldP spid="46" grpId="0" animBg="1"/>
      <p:bldP spid="47" grpId="0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5912E3A-BAC8-4DDC-9C22-899FFE5D525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differentiate the inverse trigonometric functions implicitly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𝑎𝑟𝑐𝑡𝑎𝑛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5912E3A-BAC8-4DDC-9C22-899FFE5D52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4BE9A24-65EA-4DB1-BE9A-98B971E49D6C}"/>
                  </a:ext>
                </a:extLst>
              </p:cNvPr>
              <p:cNvSpPr txBox="1"/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𝑎𝑟𝑐𝑠𝑖𝑛𝑥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4BE9A24-65EA-4DB1-BE9A-98B971E49D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1EDFEE1-6C5F-4FD8-B525-3BAD997B7E06}"/>
                  </a:ext>
                </a:extLst>
              </p:cNvPr>
              <p:cNvSpPr txBox="1"/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𝑎𝑟𝑐𝑐𝑜𝑠𝑥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1EDFEE1-6C5F-4FD8-B525-3BAD997B7E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ED26C6E-92BC-4D26-A240-5F6A4C87ECE8}"/>
                  </a:ext>
                </a:extLst>
              </p:cNvPr>
              <p:cNvSpPr txBox="1"/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𝑎𝑟𝑐𝑡𝑎𝑛𝑥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ED26C6E-92BC-4D26-A240-5F6A4C87EC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1928729-6226-4C86-A4CA-01DCAD333CA4}"/>
                  </a:ext>
                </a:extLst>
              </p:cNvPr>
              <p:cNvSpPr txBox="1"/>
              <p:nvPr/>
            </p:nvSpPr>
            <p:spPr>
              <a:xfrm>
                <a:off x="4037029" y="1245216"/>
                <a:ext cx="1524786" cy="5073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1928729-6226-4C86-A4CA-01DCAD333C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7029" y="1245216"/>
                <a:ext cx="1524786" cy="5073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D967F891-1C84-41C6-9CE0-3C6ED780CC38}"/>
                  </a:ext>
                </a:extLst>
              </p:cNvPr>
              <p:cNvSpPr txBox="1"/>
              <p:nvPr/>
            </p:nvSpPr>
            <p:spPr>
              <a:xfrm>
                <a:off x="3727515" y="1868957"/>
                <a:ext cx="1221557" cy="4423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𝑡𝑎𝑛𝑦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D967F891-1C84-41C6-9CE0-3C6ED780CC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7515" y="1868957"/>
                <a:ext cx="1221557" cy="442301"/>
              </a:xfrm>
              <a:prstGeom prst="rect">
                <a:avLst/>
              </a:prstGeom>
              <a:blipFill>
                <a:blip r:embed="rId7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54">
            <a:extLst>
              <a:ext uri="{FF2B5EF4-FFF2-40B4-BE49-F238E27FC236}">
                <a16:creationId xmlns:a16="http://schemas.microsoft.com/office/drawing/2014/main" id="{5856AB32-2443-4234-BE3D-3367142CFB6F}"/>
              </a:ext>
            </a:extLst>
          </p:cNvPr>
          <p:cNvSpPr/>
          <p:nvPr/>
        </p:nvSpPr>
        <p:spPr>
          <a:xfrm>
            <a:off x="5365983" y="1507517"/>
            <a:ext cx="365514" cy="57580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3" name="TextBox 53">
            <a:extLst>
              <a:ext uri="{FF2B5EF4-FFF2-40B4-BE49-F238E27FC236}">
                <a16:creationId xmlns:a16="http://schemas.microsoft.com/office/drawing/2014/main" id="{457194A9-3863-4DC0-A998-4C933EE885C8}"/>
              </a:ext>
            </a:extLst>
          </p:cNvPr>
          <p:cNvSpPr txBox="1"/>
          <p:nvPr/>
        </p:nvSpPr>
        <p:spPr>
          <a:xfrm>
            <a:off x="5733065" y="1598492"/>
            <a:ext cx="8562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8F8EC594-6896-419C-AE17-B9AE4ADA1D6C}"/>
                  </a:ext>
                </a:extLst>
              </p:cNvPr>
              <p:cNvSpPr txBox="1"/>
              <p:nvPr/>
            </p:nvSpPr>
            <p:spPr>
              <a:xfrm>
                <a:off x="3512270" y="2454989"/>
                <a:ext cx="993743" cy="4460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8F8EC594-6896-419C-AE17-B9AE4ADA1D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2270" y="2454989"/>
                <a:ext cx="993743" cy="446020"/>
              </a:xfrm>
              <a:prstGeom prst="rect">
                <a:avLst/>
              </a:prstGeom>
              <a:blipFill>
                <a:blip r:embed="rId8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21">
                <a:extLst>
                  <a:ext uri="{FF2B5EF4-FFF2-40B4-BE49-F238E27FC236}">
                    <a16:creationId xmlns:a16="http://schemas.microsoft.com/office/drawing/2014/main" id="{81F0112D-0229-4EBE-96FE-0E41E4A11977}"/>
                  </a:ext>
                </a:extLst>
              </p:cNvPr>
              <p:cNvSpPr txBox="1"/>
              <p:nvPr/>
            </p:nvSpPr>
            <p:spPr>
              <a:xfrm>
                <a:off x="4327618" y="2450441"/>
                <a:ext cx="927242" cy="46532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21">
                <a:extLst>
                  <a:ext uri="{FF2B5EF4-FFF2-40B4-BE49-F238E27FC236}">
                    <a16:creationId xmlns:a16="http://schemas.microsoft.com/office/drawing/2014/main" id="{81F0112D-0229-4EBE-96FE-0E41E4A119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618" y="2450441"/>
                <a:ext cx="927242" cy="4653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54">
            <a:extLst>
              <a:ext uri="{FF2B5EF4-FFF2-40B4-BE49-F238E27FC236}">
                <a16:creationId xmlns:a16="http://schemas.microsoft.com/office/drawing/2014/main" id="{A6FD5013-94DF-4696-9580-7F75C5932A9E}"/>
              </a:ext>
            </a:extLst>
          </p:cNvPr>
          <p:cNvSpPr/>
          <p:nvPr/>
        </p:nvSpPr>
        <p:spPr>
          <a:xfrm>
            <a:off x="5188445" y="2121831"/>
            <a:ext cx="365514" cy="57580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7" name="TextBox 53">
            <a:extLst>
              <a:ext uri="{FF2B5EF4-FFF2-40B4-BE49-F238E27FC236}">
                <a16:creationId xmlns:a16="http://schemas.microsoft.com/office/drawing/2014/main" id="{A00CECD5-D31A-4D0E-99B0-8B42981701FA}"/>
              </a:ext>
            </a:extLst>
          </p:cNvPr>
          <p:cNvSpPr txBox="1"/>
          <p:nvPr/>
        </p:nvSpPr>
        <p:spPr>
          <a:xfrm>
            <a:off x="5514680" y="2050978"/>
            <a:ext cx="295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Differentiate. You will need to do this implicitly for the left, and use the quotient rule for the right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D969AB25-24D7-449A-85CE-3EF4195686F9}"/>
                  </a:ext>
                </a:extLst>
              </p:cNvPr>
              <p:cNvSpPr txBox="1"/>
              <p:nvPr/>
            </p:nvSpPr>
            <p:spPr>
              <a:xfrm>
                <a:off x="3843778" y="3078730"/>
                <a:ext cx="2000840" cy="4744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𝑠𝑒𝑐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D969AB25-24D7-449A-85CE-3EF4195686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3778" y="3078730"/>
                <a:ext cx="2000840" cy="474489"/>
              </a:xfrm>
              <a:prstGeom prst="rect">
                <a:avLst/>
              </a:prstGeom>
              <a:blipFill>
                <a:blip r:embed="rId10"/>
                <a:stretch>
                  <a:fillRect b="-12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B60EEE5B-1F76-4E64-A73A-22534B5A83B8}"/>
                  </a:ext>
                </a:extLst>
              </p:cNvPr>
              <p:cNvSpPr txBox="1"/>
              <p:nvPr/>
            </p:nvSpPr>
            <p:spPr>
              <a:xfrm>
                <a:off x="3817069" y="3674190"/>
                <a:ext cx="2338634" cy="4744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𝑡𝑎𝑛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B60EEE5B-1F76-4E64-A73A-22534B5A83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069" y="3674190"/>
                <a:ext cx="2338634" cy="47448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4324E8EF-8C5E-427B-A1A8-51567A799DCE}"/>
                  </a:ext>
                </a:extLst>
              </p:cNvPr>
              <p:cNvSpPr txBox="1"/>
              <p:nvPr/>
            </p:nvSpPr>
            <p:spPr>
              <a:xfrm>
                <a:off x="3950615" y="4297930"/>
                <a:ext cx="2338634" cy="7117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1−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num>
                                        <m:den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1+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4324E8EF-8C5E-427B-A1A8-51567A799D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615" y="4297930"/>
                <a:ext cx="2338634" cy="7117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4BB554F3-2D79-4E56-9854-D806299A3049}"/>
                  </a:ext>
                </a:extLst>
              </p:cNvPr>
              <p:cNvSpPr txBox="1"/>
              <p:nvPr/>
            </p:nvSpPr>
            <p:spPr>
              <a:xfrm>
                <a:off x="3942759" y="4987658"/>
                <a:ext cx="2338634" cy="6612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1−</m:t>
                                          </m:r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1+</m:t>
                                          </m:r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4BB554F3-2D79-4E56-9854-D806299A30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2759" y="4987658"/>
                <a:ext cx="2338634" cy="66120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466CC697-C963-4C6D-9E21-A172FF2F319A}"/>
                  </a:ext>
                </a:extLst>
              </p:cNvPr>
              <p:cNvSpPr txBox="1"/>
              <p:nvPr/>
            </p:nvSpPr>
            <p:spPr>
              <a:xfrm>
                <a:off x="3906623" y="5667959"/>
                <a:ext cx="2183092" cy="4690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466CC697-C963-4C6D-9E21-A172FF2F3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6623" y="5667959"/>
                <a:ext cx="2183092" cy="46903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6D412279-D793-4C16-91A5-C71DC3EE4323}"/>
                  </a:ext>
                </a:extLst>
              </p:cNvPr>
              <p:cNvSpPr txBox="1"/>
              <p:nvPr/>
            </p:nvSpPr>
            <p:spPr>
              <a:xfrm>
                <a:off x="3719658" y="6235138"/>
                <a:ext cx="1721179" cy="4530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6D412279-D793-4C16-91A5-C71DC3EE43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658" y="6235138"/>
                <a:ext cx="1721179" cy="45300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54">
            <a:extLst>
              <a:ext uri="{FF2B5EF4-FFF2-40B4-BE49-F238E27FC236}">
                <a16:creationId xmlns:a16="http://schemas.microsoft.com/office/drawing/2014/main" id="{FB74BFF3-196F-434E-9E88-7ADBB7EFFBB3}"/>
              </a:ext>
            </a:extLst>
          </p:cNvPr>
          <p:cNvSpPr/>
          <p:nvPr/>
        </p:nvSpPr>
        <p:spPr>
          <a:xfrm>
            <a:off x="5614223" y="2736145"/>
            <a:ext cx="365514" cy="57580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65" name="Arc 54">
            <a:extLst>
              <a:ext uri="{FF2B5EF4-FFF2-40B4-BE49-F238E27FC236}">
                <a16:creationId xmlns:a16="http://schemas.microsoft.com/office/drawing/2014/main" id="{9E164B69-68BE-46C9-8498-A43241F23A3F}"/>
              </a:ext>
            </a:extLst>
          </p:cNvPr>
          <p:cNvSpPr/>
          <p:nvPr/>
        </p:nvSpPr>
        <p:spPr>
          <a:xfrm>
            <a:off x="5878174" y="3320607"/>
            <a:ext cx="365514" cy="57580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66" name="Arc 54">
            <a:extLst>
              <a:ext uri="{FF2B5EF4-FFF2-40B4-BE49-F238E27FC236}">
                <a16:creationId xmlns:a16="http://schemas.microsoft.com/office/drawing/2014/main" id="{BA84A547-00DA-4DCD-84BD-83FA94D7AF51}"/>
              </a:ext>
            </a:extLst>
          </p:cNvPr>
          <p:cNvSpPr/>
          <p:nvPr/>
        </p:nvSpPr>
        <p:spPr>
          <a:xfrm>
            <a:off x="6104417" y="3923922"/>
            <a:ext cx="365514" cy="57580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67" name="Arc 54">
            <a:extLst>
              <a:ext uri="{FF2B5EF4-FFF2-40B4-BE49-F238E27FC236}">
                <a16:creationId xmlns:a16="http://schemas.microsoft.com/office/drawing/2014/main" id="{E5F51D66-9D83-45B1-A0EA-3555B97B9668}"/>
              </a:ext>
            </a:extLst>
          </p:cNvPr>
          <p:cNvSpPr/>
          <p:nvPr/>
        </p:nvSpPr>
        <p:spPr>
          <a:xfrm>
            <a:off x="6113844" y="4602652"/>
            <a:ext cx="365514" cy="57580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68" name="Arc 54">
            <a:extLst>
              <a:ext uri="{FF2B5EF4-FFF2-40B4-BE49-F238E27FC236}">
                <a16:creationId xmlns:a16="http://schemas.microsoft.com/office/drawing/2014/main" id="{8A88C402-ACD6-4BCD-A291-AB0170375721}"/>
              </a:ext>
            </a:extLst>
          </p:cNvPr>
          <p:cNvSpPr/>
          <p:nvPr/>
        </p:nvSpPr>
        <p:spPr>
          <a:xfrm>
            <a:off x="6029003" y="5281382"/>
            <a:ext cx="365514" cy="57580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69" name="Arc 54">
            <a:extLst>
              <a:ext uri="{FF2B5EF4-FFF2-40B4-BE49-F238E27FC236}">
                <a16:creationId xmlns:a16="http://schemas.microsoft.com/office/drawing/2014/main" id="{855C7A8E-83A9-4A83-8B1A-0FC06E69D85A}"/>
              </a:ext>
            </a:extLst>
          </p:cNvPr>
          <p:cNvSpPr/>
          <p:nvPr/>
        </p:nvSpPr>
        <p:spPr>
          <a:xfrm>
            <a:off x="5802759" y="5931832"/>
            <a:ext cx="365514" cy="57580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53">
                <a:extLst>
                  <a:ext uri="{FF2B5EF4-FFF2-40B4-BE49-F238E27FC236}">
                    <a16:creationId xmlns:a16="http://schemas.microsoft.com/office/drawing/2014/main" id="{70208EB9-654F-4DC9-901D-9384A9F3342B}"/>
                  </a:ext>
                </a:extLst>
              </p:cNvPr>
              <p:cNvSpPr txBox="1"/>
              <p:nvPr/>
            </p:nvSpPr>
            <p:spPr>
              <a:xfrm>
                <a:off x="5959312" y="2816120"/>
                <a:ext cx="1318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𝑠𝑒𝑐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TextBox 53">
                <a:extLst>
                  <a:ext uri="{FF2B5EF4-FFF2-40B4-BE49-F238E27FC236}">
                    <a16:creationId xmlns:a16="http://schemas.microsoft.com/office/drawing/2014/main" id="{70208EB9-654F-4DC9-901D-9384A9F334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9312" y="2816120"/>
                <a:ext cx="1318181" cy="276999"/>
              </a:xfrm>
              <a:prstGeom prst="rect">
                <a:avLst/>
              </a:prstGeom>
              <a:blipFill>
                <a:blip r:embed="rId16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53">
                <a:extLst>
                  <a:ext uri="{FF2B5EF4-FFF2-40B4-BE49-F238E27FC236}">
                    <a16:creationId xmlns:a16="http://schemas.microsoft.com/office/drawing/2014/main" id="{EA1FE26B-4820-4536-A44A-0C718D244502}"/>
                  </a:ext>
                </a:extLst>
              </p:cNvPr>
              <p:cNvSpPr txBox="1"/>
              <p:nvPr/>
            </p:nvSpPr>
            <p:spPr>
              <a:xfrm>
                <a:off x="6260970" y="3466570"/>
                <a:ext cx="175181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1+</m:t>
                    </m:r>
                    <m:sSup>
                      <m:sSup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𝑡𝑎𝑛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𝑠𝑒𝑐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1" name="TextBox 53">
                <a:extLst>
                  <a:ext uri="{FF2B5EF4-FFF2-40B4-BE49-F238E27FC236}">
                    <a16:creationId xmlns:a16="http://schemas.microsoft.com/office/drawing/2014/main" id="{EA1FE26B-4820-4536-A44A-0C718D2445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0970" y="3466570"/>
                <a:ext cx="1751814" cy="276999"/>
              </a:xfrm>
              <a:prstGeom prst="rect">
                <a:avLst/>
              </a:prstGeom>
              <a:blipFill>
                <a:blip r:embed="rId17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53">
                <a:extLst>
                  <a:ext uri="{FF2B5EF4-FFF2-40B4-BE49-F238E27FC236}">
                    <a16:creationId xmlns:a16="http://schemas.microsoft.com/office/drawing/2014/main" id="{97171146-598E-4DA7-8C8B-732C7C091ACC}"/>
                  </a:ext>
                </a:extLst>
              </p:cNvPr>
              <p:cNvSpPr txBox="1"/>
              <p:nvPr/>
            </p:nvSpPr>
            <p:spPr>
              <a:xfrm>
                <a:off x="6391373" y="4022752"/>
                <a:ext cx="2149312" cy="354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know that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𝑡𝑎𝑛𝑦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2" name="TextBox 53">
                <a:extLst>
                  <a:ext uri="{FF2B5EF4-FFF2-40B4-BE49-F238E27FC236}">
                    <a16:creationId xmlns:a16="http://schemas.microsoft.com/office/drawing/2014/main" id="{97171146-598E-4DA7-8C8B-732C7C091A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1373" y="4022752"/>
                <a:ext cx="2149312" cy="354136"/>
              </a:xfrm>
              <a:prstGeom prst="rect">
                <a:avLst/>
              </a:prstGeom>
              <a:blipFill>
                <a:blip r:embed="rId18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53">
            <a:extLst>
              <a:ext uri="{FF2B5EF4-FFF2-40B4-BE49-F238E27FC236}">
                <a16:creationId xmlns:a16="http://schemas.microsoft.com/office/drawing/2014/main" id="{20E129C6-22FB-4BE7-8F53-EA0C58DC38D2}"/>
              </a:ext>
            </a:extLst>
          </p:cNvPr>
          <p:cNvSpPr txBox="1"/>
          <p:nvPr/>
        </p:nvSpPr>
        <p:spPr>
          <a:xfrm>
            <a:off x="6419653" y="4607214"/>
            <a:ext cx="1696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the fraction in the bracket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4" name="TextBox 53">
            <a:extLst>
              <a:ext uri="{FF2B5EF4-FFF2-40B4-BE49-F238E27FC236}">
                <a16:creationId xmlns:a16="http://schemas.microsoft.com/office/drawing/2014/main" id="{CCF387C0-3FDF-4B57-A57B-F5CD787DAA17}"/>
              </a:ext>
            </a:extLst>
          </p:cNvPr>
          <p:cNvSpPr txBox="1"/>
          <p:nvPr/>
        </p:nvSpPr>
        <p:spPr>
          <a:xfrm>
            <a:off x="6334812" y="5267091"/>
            <a:ext cx="2403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the double bracket on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5" name="TextBox 53">
            <a:extLst>
              <a:ext uri="{FF2B5EF4-FFF2-40B4-BE49-F238E27FC236}">
                <a16:creationId xmlns:a16="http://schemas.microsoft.com/office/drawing/2014/main" id="{42CD6EDC-8D1E-4522-A537-0EBC05D2E7E7}"/>
              </a:ext>
            </a:extLst>
          </p:cNvPr>
          <p:cNvSpPr txBox="1"/>
          <p:nvPr/>
        </p:nvSpPr>
        <p:spPr>
          <a:xfrm>
            <a:off x="6165131" y="6002381"/>
            <a:ext cx="1168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6" name="Rectangle 20">
            <a:extLst>
              <a:ext uri="{FF2B5EF4-FFF2-40B4-BE49-F238E27FC236}">
                <a16:creationId xmlns:a16="http://schemas.microsoft.com/office/drawing/2014/main" id="{CB04CF88-722B-4F41-BE73-123FE85B6CBD}"/>
              </a:ext>
            </a:extLst>
          </p:cNvPr>
          <p:cNvSpPr/>
          <p:nvPr/>
        </p:nvSpPr>
        <p:spPr>
          <a:xfrm>
            <a:off x="4546407" y="5280580"/>
            <a:ext cx="638336" cy="24352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20">
            <a:extLst>
              <a:ext uri="{FF2B5EF4-FFF2-40B4-BE49-F238E27FC236}">
                <a16:creationId xmlns:a16="http://schemas.microsoft.com/office/drawing/2014/main" id="{2214E0C6-E2D8-4DA6-B5F8-92167274E78A}"/>
              </a:ext>
            </a:extLst>
          </p:cNvPr>
          <p:cNvSpPr/>
          <p:nvPr/>
        </p:nvSpPr>
        <p:spPr>
          <a:xfrm>
            <a:off x="4538552" y="5885467"/>
            <a:ext cx="638336" cy="24352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20">
            <a:extLst>
              <a:ext uri="{FF2B5EF4-FFF2-40B4-BE49-F238E27FC236}">
                <a16:creationId xmlns:a16="http://schemas.microsoft.com/office/drawing/2014/main" id="{8252E1B4-D686-49B8-9697-F6A333D36F05}"/>
              </a:ext>
            </a:extLst>
          </p:cNvPr>
          <p:cNvSpPr/>
          <p:nvPr/>
        </p:nvSpPr>
        <p:spPr>
          <a:xfrm>
            <a:off x="5313121" y="5877611"/>
            <a:ext cx="638336" cy="24352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20">
            <a:extLst>
              <a:ext uri="{FF2B5EF4-FFF2-40B4-BE49-F238E27FC236}">
                <a16:creationId xmlns:a16="http://schemas.microsoft.com/office/drawing/2014/main" id="{25B7A0F7-F87A-4CF7-AF1E-56656AC63A59}"/>
              </a:ext>
            </a:extLst>
          </p:cNvPr>
          <p:cNvSpPr/>
          <p:nvPr/>
        </p:nvSpPr>
        <p:spPr>
          <a:xfrm>
            <a:off x="5201571" y="5275867"/>
            <a:ext cx="171707" cy="24352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20">
            <a:extLst>
              <a:ext uri="{FF2B5EF4-FFF2-40B4-BE49-F238E27FC236}">
                <a16:creationId xmlns:a16="http://schemas.microsoft.com/office/drawing/2014/main" id="{958EED6A-B250-4EF1-9AC9-58750854AE1E}"/>
              </a:ext>
            </a:extLst>
          </p:cNvPr>
          <p:cNvSpPr/>
          <p:nvPr/>
        </p:nvSpPr>
        <p:spPr>
          <a:xfrm>
            <a:off x="5514227" y="5230304"/>
            <a:ext cx="575488" cy="3503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28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  <p:bldP spid="62" grpId="0"/>
      <p:bldP spid="63" grpId="0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/>
      <p:bldP spid="71" grpId="0"/>
      <p:bldP spid="72" grpId="0"/>
      <p:bldP spid="73" grpId="0"/>
      <p:bldP spid="74" grpId="0"/>
      <p:bldP spid="75" grpId="0"/>
      <p:bldP spid="76" grpId="0" animBg="1"/>
      <p:bldP spid="76" grpId="1" animBg="1"/>
      <p:bldP spid="76" grpId="2" animBg="1"/>
      <p:bldP spid="76" grpId="3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5912E3A-BAC8-4DDC-9C22-899FFE5D525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differentiate the inverse trigonometric functions implicitly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𝑎𝑟𝑐𝑐𝑜𝑠𝑥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Start by letting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𝑎𝑟𝑐𝑐𝑜𝑠𝑥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75912E3A-BAC8-4DDC-9C22-899FFE5D52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0B15AB-40F7-4A11-9A36-317D67824248}"/>
                  </a:ext>
                </a:extLst>
              </p:cNvPr>
              <p:cNvSpPr txBox="1"/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𝑎𝑟𝑐𝑠𝑖𝑛𝑥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0B15AB-40F7-4A11-9A36-317D678242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80E4B1D-547A-40CE-9E88-EF33A4606525}"/>
                  </a:ext>
                </a:extLst>
              </p:cNvPr>
              <p:cNvSpPr txBox="1"/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𝑎𝑟𝑐𝑐𝑜𝑠𝑥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80E4B1D-547A-40CE-9E88-EF33A46065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71C35271-EE1F-46BB-971B-26CE3DD65722}"/>
                  </a:ext>
                </a:extLst>
              </p:cNvPr>
              <p:cNvSpPr txBox="1"/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𝑎𝑟𝑐𝑡𝑎𝑛𝑥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71C35271-EE1F-46BB-971B-26CE3DD657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C02912EC-D48B-4F1D-B950-E3B462D60050}"/>
                  </a:ext>
                </a:extLst>
              </p:cNvPr>
              <p:cNvSpPr txBox="1"/>
              <p:nvPr/>
            </p:nvSpPr>
            <p:spPr>
              <a:xfrm>
                <a:off x="5488756" y="1285915"/>
                <a:ext cx="115714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𝑎𝑟𝑐𝑐𝑜𝑠𝑥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C02912EC-D48B-4F1D-B950-E3B462D600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8756" y="1285915"/>
                <a:ext cx="1157141" cy="307777"/>
              </a:xfrm>
              <a:prstGeom prst="rect">
                <a:avLst/>
              </a:prstGeom>
              <a:blipFill>
                <a:blip r:embed="rId6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A0608E86-8B12-4FCF-928D-09FACCD73E0A}"/>
                  </a:ext>
                </a:extLst>
              </p:cNvPr>
              <p:cNvSpPr txBox="1"/>
              <p:nvPr/>
            </p:nvSpPr>
            <p:spPr>
              <a:xfrm>
                <a:off x="5103828" y="1749399"/>
                <a:ext cx="115714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A0608E86-8B12-4FCF-928D-09FACCD73E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3828" y="1749399"/>
                <a:ext cx="1157141" cy="307777"/>
              </a:xfrm>
              <a:prstGeom prst="rect">
                <a:avLst/>
              </a:prstGeom>
              <a:blipFill>
                <a:blip r:embed="rId7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0D8A828D-7B8E-452D-BA64-FE7A0734F609}"/>
              </a:ext>
            </a:extLst>
          </p:cNvPr>
          <p:cNvCxnSpPr>
            <a:cxnSpLocks/>
          </p:cNvCxnSpPr>
          <p:nvPr/>
        </p:nvCxnSpPr>
        <p:spPr>
          <a:xfrm>
            <a:off x="3742441" y="2121031"/>
            <a:ext cx="525073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BB3497CC-38D1-40E5-A8F1-660E02DAAECB}"/>
                  </a:ext>
                </a:extLst>
              </p:cNvPr>
              <p:cNvSpPr txBox="1"/>
              <p:nvPr/>
            </p:nvSpPr>
            <p:spPr>
              <a:xfrm>
                <a:off x="4640345" y="2341718"/>
                <a:ext cx="113828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𝑎𝑟𝑐𝑐𝑜𝑠𝑥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BB3497CC-38D1-40E5-A8F1-660E02DAAE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0345" y="2341718"/>
                <a:ext cx="1138287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37C598E0-2592-41A5-B773-368E7B03EB04}"/>
                  </a:ext>
                </a:extLst>
              </p:cNvPr>
              <p:cNvSpPr txBox="1"/>
              <p:nvPr/>
            </p:nvSpPr>
            <p:spPr>
              <a:xfrm>
                <a:off x="4443955" y="2795775"/>
                <a:ext cx="74079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37C598E0-2592-41A5-B773-368E7B03EB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955" y="2795775"/>
                <a:ext cx="740790" cy="307777"/>
              </a:xfrm>
              <a:prstGeom prst="rect">
                <a:avLst/>
              </a:prstGeom>
              <a:blipFill>
                <a:blip r:embed="rId9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13C2AAAF-26AC-448B-879B-EBD8116735A0}"/>
                  </a:ext>
                </a:extLst>
              </p:cNvPr>
              <p:cNvSpPr txBox="1"/>
              <p:nvPr/>
            </p:nvSpPr>
            <p:spPr>
              <a:xfrm>
                <a:off x="4454952" y="3334674"/>
                <a:ext cx="1304825" cy="3532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13C2AAAF-26AC-448B-879B-EBD8116735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952" y="3334674"/>
                <a:ext cx="1304825" cy="353238"/>
              </a:xfrm>
              <a:prstGeom prst="rect">
                <a:avLst/>
              </a:prstGeom>
              <a:blipFill>
                <a:blip r:embed="rId10"/>
                <a:stretch>
                  <a:fillRect r="-4206"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8679E6D3-38F4-445A-8574-163DD317004F}"/>
                  </a:ext>
                </a:extLst>
              </p:cNvPr>
              <p:cNvSpPr txBox="1"/>
              <p:nvPr/>
            </p:nvSpPr>
            <p:spPr>
              <a:xfrm>
                <a:off x="4371682" y="3939560"/>
                <a:ext cx="1304825" cy="3705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8679E6D3-38F4-445A-8574-163DD31700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1682" y="3939560"/>
                <a:ext cx="1304825" cy="37055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54">
            <a:extLst>
              <a:ext uri="{FF2B5EF4-FFF2-40B4-BE49-F238E27FC236}">
                <a16:creationId xmlns:a16="http://schemas.microsoft.com/office/drawing/2014/main" id="{DAF66EAF-6EC0-4D9A-AB1F-0523AD5858CF}"/>
              </a:ext>
            </a:extLst>
          </p:cNvPr>
          <p:cNvSpPr/>
          <p:nvPr/>
        </p:nvSpPr>
        <p:spPr>
          <a:xfrm>
            <a:off x="6453209" y="1444673"/>
            <a:ext cx="286956" cy="47839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53">
                <a:extLst>
                  <a:ext uri="{FF2B5EF4-FFF2-40B4-BE49-F238E27FC236}">
                    <a16:creationId xmlns:a16="http://schemas.microsoft.com/office/drawing/2014/main" id="{AA871BAB-FECF-4506-A705-31D7B65FC343}"/>
                  </a:ext>
                </a:extLst>
              </p:cNvPr>
              <p:cNvSpPr txBox="1"/>
              <p:nvPr/>
            </p:nvSpPr>
            <p:spPr>
              <a:xfrm>
                <a:off x="5978166" y="2552170"/>
                <a:ext cx="136531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𝑎𝑟𝑐𝑐𝑜𝑠𝑥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53">
                <a:extLst>
                  <a:ext uri="{FF2B5EF4-FFF2-40B4-BE49-F238E27FC236}">
                    <a16:creationId xmlns:a16="http://schemas.microsoft.com/office/drawing/2014/main" id="{AA871BAB-FECF-4506-A705-31D7B65FC3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8166" y="2552170"/>
                <a:ext cx="1365314" cy="276999"/>
              </a:xfrm>
              <a:prstGeom prst="rect">
                <a:avLst/>
              </a:prstGeom>
              <a:blipFill>
                <a:blip r:embed="rId12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54">
            <a:extLst>
              <a:ext uri="{FF2B5EF4-FFF2-40B4-BE49-F238E27FC236}">
                <a16:creationId xmlns:a16="http://schemas.microsoft.com/office/drawing/2014/main" id="{EEA52C38-EE6A-44BA-A2DC-AA6C03AC33DF}"/>
              </a:ext>
            </a:extLst>
          </p:cNvPr>
          <p:cNvSpPr/>
          <p:nvPr/>
        </p:nvSpPr>
        <p:spPr>
          <a:xfrm>
            <a:off x="5700636" y="2483193"/>
            <a:ext cx="286956" cy="47839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1" name="Arc 54">
            <a:extLst>
              <a:ext uri="{FF2B5EF4-FFF2-40B4-BE49-F238E27FC236}">
                <a16:creationId xmlns:a16="http://schemas.microsoft.com/office/drawing/2014/main" id="{BC8953F9-8FA6-4CBE-990C-4F7750F16C5D}"/>
              </a:ext>
            </a:extLst>
          </p:cNvPr>
          <p:cNvSpPr/>
          <p:nvPr/>
        </p:nvSpPr>
        <p:spPr>
          <a:xfrm>
            <a:off x="5710063" y="3001667"/>
            <a:ext cx="286956" cy="47839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2" name="Arc 54">
            <a:extLst>
              <a:ext uri="{FF2B5EF4-FFF2-40B4-BE49-F238E27FC236}">
                <a16:creationId xmlns:a16="http://schemas.microsoft.com/office/drawing/2014/main" id="{504D52D6-2A47-4CCA-8E80-70A7A1B47981}"/>
              </a:ext>
            </a:extLst>
          </p:cNvPr>
          <p:cNvSpPr/>
          <p:nvPr/>
        </p:nvSpPr>
        <p:spPr>
          <a:xfrm>
            <a:off x="5681783" y="3529568"/>
            <a:ext cx="286956" cy="47839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53">
                <a:extLst>
                  <a:ext uri="{FF2B5EF4-FFF2-40B4-BE49-F238E27FC236}">
                    <a16:creationId xmlns:a16="http://schemas.microsoft.com/office/drawing/2014/main" id="{AA4FE9E7-42B9-4D44-AD45-B3254A82631A}"/>
                  </a:ext>
                </a:extLst>
              </p:cNvPr>
              <p:cNvSpPr txBox="1"/>
              <p:nvPr/>
            </p:nvSpPr>
            <p:spPr>
              <a:xfrm>
                <a:off x="6034727" y="3070644"/>
                <a:ext cx="24399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using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53">
                <a:extLst>
                  <a:ext uri="{FF2B5EF4-FFF2-40B4-BE49-F238E27FC236}">
                    <a16:creationId xmlns:a16="http://schemas.microsoft.com/office/drawing/2014/main" id="{AA4FE9E7-42B9-4D44-AD45-B3254A8263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4727" y="3070644"/>
                <a:ext cx="2439972" cy="276999"/>
              </a:xfrm>
              <a:prstGeom prst="rect">
                <a:avLst/>
              </a:prstGeom>
              <a:blipFill>
                <a:blip r:embed="rId13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53">
                <a:extLst>
                  <a:ext uri="{FF2B5EF4-FFF2-40B4-BE49-F238E27FC236}">
                    <a16:creationId xmlns:a16="http://schemas.microsoft.com/office/drawing/2014/main" id="{43B81324-3B10-4DBE-99D3-BE331053296E}"/>
                  </a:ext>
                </a:extLst>
              </p:cNvPr>
              <p:cNvSpPr txBox="1"/>
              <p:nvPr/>
            </p:nvSpPr>
            <p:spPr>
              <a:xfrm>
                <a:off x="5940459" y="3617399"/>
                <a:ext cx="121448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𝑐𝑜𝑠𝑦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53">
                <a:extLst>
                  <a:ext uri="{FF2B5EF4-FFF2-40B4-BE49-F238E27FC236}">
                    <a16:creationId xmlns:a16="http://schemas.microsoft.com/office/drawing/2014/main" id="{43B81324-3B10-4DBE-99D3-BE33105329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459" y="3617399"/>
                <a:ext cx="1214486" cy="276999"/>
              </a:xfrm>
              <a:prstGeom prst="rect">
                <a:avLst/>
              </a:prstGeom>
              <a:blipFill>
                <a:blip r:embed="rId14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53">
                <a:extLst>
                  <a:ext uri="{FF2B5EF4-FFF2-40B4-BE49-F238E27FC236}">
                    <a16:creationId xmlns:a16="http://schemas.microsoft.com/office/drawing/2014/main" id="{44FEE8CF-1A60-4135-BF53-3C0C4BA706A2}"/>
                  </a:ext>
                </a:extLst>
              </p:cNvPr>
              <p:cNvSpPr txBox="1"/>
              <p:nvPr/>
            </p:nvSpPr>
            <p:spPr>
              <a:xfrm>
                <a:off x="3858704" y="4542797"/>
                <a:ext cx="4813955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At this point though, we still have the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at the front</a:t>
                </a:r>
              </a:p>
              <a:p>
                <a:pPr algn="ctr"/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How do we know that it should just be the positive one? (note that it isn’t good enough to just remove the negative sign)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53">
                <a:extLst>
                  <a:ext uri="{FF2B5EF4-FFF2-40B4-BE49-F238E27FC236}">
                    <a16:creationId xmlns:a16="http://schemas.microsoft.com/office/drawing/2014/main" id="{44FEE8CF-1A60-4135-BF53-3C0C4BA706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8704" y="4542797"/>
                <a:ext cx="4813955" cy="1169551"/>
              </a:xfrm>
              <a:prstGeom prst="rect">
                <a:avLst/>
              </a:prstGeom>
              <a:blipFill>
                <a:blip r:embed="rId15"/>
                <a:stretch>
                  <a:fillRect t="-1042" r="-380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53">
            <a:extLst>
              <a:ext uri="{FF2B5EF4-FFF2-40B4-BE49-F238E27FC236}">
                <a16:creationId xmlns:a16="http://schemas.microsoft.com/office/drawing/2014/main" id="{6D96D2CE-C676-4AE9-ADD0-C6F689E5C8BA}"/>
              </a:ext>
            </a:extLst>
          </p:cNvPr>
          <p:cNvSpPr txBox="1"/>
          <p:nvPr/>
        </p:nvSpPr>
        <p:spPr>
          <a:xfrm>
            <a:off x="6722884" y="1543502"/>
            <a:ext cx="8185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Rectangle 20">
            <a:extLst>
              <a:ext uri="{FF2B5EF4-FFF2-40B4-BE49-F238E27FC236}">
                <a16:creationId xmlns:a16="http://schemas.microsoft.com/office/drawing/2014/main" id="{566BEAB4-3023-4A1F-A5D7-88E5807E9390}"/>
              </a:ext>
            </a:extLst>
          </p:cNvPr>
          <p:cNvSpPr/>
          <p:nvPr/>
        </p:nvSpPr>
        <p:spPr>
          <a:xfrm>
            <a:off x="5512654" y="1348034"/>
            <a:ext cx="1076682" cy="2450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0">
            <a:extLst>
              <a:ext uri="{FF2B5EF4-FFF2-40B4-BE49-F238E27FC236}">
                <a16:creationId xmlns:a16="http://schemas.microsoft.com/office/drawing/2014/main" id="{73940282-20C0-4BE4-B6C2-9904FF9AB3CA}"/>
              </a:ext>
            </a:extLst>
          </p:cNvPr>
          <p:cNvSpPr/>
          <p:nvPr/>
        </p:nvSpPr>
        <p:spPr>
          <a:xfrm>
            <a:off x="5005178" y="2386553"/>
            <a:ext cx="754599" cy="2450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0">
            <a:extLst>
              <a:ext uri="{FF2B5EF4-FFF2-40B4-BE49-F238E27FC236}">
                <a16:creationId xmlns:a16="http://schemas.microsoft.com/office/drawing/2014/main" id="{E9911241-B223-4913-B3AF-5CA1A5DBD03E}"/>
              </a:ext>
            </a:extLst>
          </p:cNvPr>
          <p:cNvSpPr/>
          <p:nvPr/>
        </p:nvSpPr>
        <p:spPr>
          <a:xfrm>
            <a:off x="4940762" y="2850038"/>
            <a:ext cx="206273" cy="2450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id="{4BE70377-1FD7-4395-8F60-90D785BC1801}"/>
              </a:ext>
            </a:extLst>
          </p:cNvPr>
          <p:cNvSpPr/>
          <p:nvPr/>
        </p:nvSpPr>
        <p:spPr>
          <a:xfrm>
            <a:off x="5278556" y="3423502"/>
            <a:ext cx="528355" cy="2450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20">
            <a:extLst>
              <a:ext uri="{FF2B5EF4-FFF2-40B4-BE49-F238E27FC236}">
                <a16:creationId xmlns:a16="http://schemas.microsoft.com/office/drawing/2014/main" id="{52CC5C25-ECEB-4484-A23B-AB3AEB16A109}"/>
              </a:ext>
            </a:extLst>
          </p:cNvPr>
          <p:cNvSpPr/>
          <p:nvPr/>
        </p:nvSpPr>
        <p:spPr>
          <a:xfrm>
            <a:off x="5261274" y="4018962"/>
            <a:ext cx="309968" cy="2450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20">
            <a:extLst>
              <a:ext uri="{FF2B5EF4-FFF2-40B4-BE49-F238E27FC236}">
                <a16:creationId xmlns:a16="http://schemas.microsoft.com/office/drawing/2014/main" id="{692DF2FC-E87A-486D-9012-6F4B04AD8E8C}"/>
              </a:ext>
            </a:extLst>
          </p:cNvPr>
          <p:cNvSpPr/>
          <p:nvPr/>
        </p:nvSpPr>
        <p:spPr>
          <a:xfrm>
            <a:off x="5291124" y="1805235"/>
            <a:ext cx="760883" cy="2309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20">
            <a:extLst>
              <a:ext uri="{FF2B5EF4-FFF2-40B4-BE49-F238E27FC236}">
                <a16:creationId xmlns:a16="http://schemas.microsoft.com/office/drawing/2014/main" id="{F86423D2-24D9-4F51-813D-4297C9EFD900}"/>
              </a:ext>
            </a:extLst>
          </p:cNvPr>
          <p:cNvSpPr/>
          <p:nvPr/>
        </p:nvSpPr>
        <p:spPr>
          <a:xfrm>
            <a:off x="2137074" y="2736262"/>
            <a:ext cx="809326" cy="32443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20">
            <a:extLst>
              <a:ext uri="{FF2B5EF4-FFF2-40B4-BE49-F238E27FC236}">
                <a16:creationId xmlns:a16="http://schemas.microsoft.com/office/drawing/2014/main" id="{A4339ACA-523B-4B18-9A61-C670F8362427}"/>
              </a:ext>
            </a:extLst>
          </p:cNvPr>
          <p:cNvSpPr/>
          <p:nvPr/>
        </p:nvSpPr>
        <p:spPr>
          <a:xfrm>
            <a:off x="4715174" y="3980862"/>
            <a:ext cx="809326" cy="32443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85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6" grpId="0"/>
      <p:bldP spid="17" grpId="0" animBg="1"/>
      <p:bldP spid="18" grpId="0"/>
      <p:bldP spid="19" grpId="0" animBg="1"/>
      <p:bldP spid="21" grpId="0" animBg="1"/>
      <p:bldP spid="22" grpId="0" animBg="1"/>
      <p:bldP spid="23" grpId="0"/>
      <p:bldP spid="24" grpId="0"/>
      <p:bldP spid="26" grpId="0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1176</TotalTime>
  <Words>1198</Words>
  <Application>Microsoft Office PowerPoint</Application>
  <PresentationFormat>On-screen Show (4:3)</PresentationFormat>
  <Paragraphs>273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MV Boli</vt:lpstr>
      <vt:lpstr>Tempus Sans ITC</vt:lpstr>
      <vt:lpstr>Wingdings</vt:lpstr>
      <vt:lpstr>Office テーマ</vt:lpstr>
      <vt:lpstr>Office Theme</vt:lpstr>
      <vt:lpstr>PowerPoint Presentation</vt:lpstr>
      <vt:lpstr>PowerPoint Presentation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244</cp:revision>
  <dcterms:created xsi:type="dcterms:W3CDTF">2017-08-14T15:35:38Z</dcterms:created>
  <dcterms:modified xsi:type="dcterms:W3CDTF">2021-06-22T04:03:06Z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2021-06-22T04:03:04.5575516Z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e906d2e0-61f9-4e75-8f68-3fbe2b501e35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