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340" r:id="rId3"/>
    <p:sldId id="341" r:id="rId4"/>
    <p:sldId id="342" r:id="rId5"/>
    <p:sldId id="343" r:id="rId6"/>
    <p:sldId id="344" r:id="rId7"/>
    <p:sldId id="345" r:id="rId8"/>
    <p:sldId id="62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21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0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8.png"/><Relationship Id="rId5" Type="http://schemas.openxmlformats.org/officeDocument/2006/relationships/image" Target="../media/image27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8.png"/><Relationship Id="rId3" Type="http://schemas.openxmlformats.org/officeDocument/2006/relationships/image" Target="../media/image50.png"/><Relationship Id="rId7" Type="http://schemas.openxmlformats.org/officeDocument/2006/relationships/image" Target="../media/image49.png"/><Relationship Id="rId12" Type="http://schemas.openxmlformats.org/officeDocument/2006/relationships/image" Target="../media/image57.png"/><Relationship Id="rId2" Type="http://schemas.openxmlformats.org/officeDocument/2006/relationships/image" Target="../media/image45.png"/><Relationship Id="rId16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6.png"/><Relationship Id="rId5" Type="http://schemas.openxmlformats.org/officeDocument/2006/relationships/image" Target="../media/image46.png"/><Relationship Id="rId15" Type="http://schemas.openxmlformats.org/officeDocument/2006/relationships/image" Target="../media/image60.png"/><Relationship Id="rId10" Type="http://schemas.openxmlformats.org/officeDocument/2006/relationships/image" Target="../media/image47.png"/><Relationship Id="rId4" Type="http://schemas.openxmlformats.org/officeDocument/2006/relationships/image" Target="../media/image51.png"/><Relationship Id="rId9" Type="http://schemas.openxmlformats.org/officeDocument/2006/relationships/image" Target="../media/image55.png"/><Relationship Id="rId14" Type="http://schemas.openxmlformats.org/officeDocument/2006/relationships/image" Target="../media/image5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7"/>
            <a:ext cx="3630135" cy="366821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determine whether two lines meet or not, and if they do, find their point of intersection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u="sng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When operating in 2D, two straight lines with different gradients will always intersect somewhere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It is possible that two lines in 3D will not interest at all, but pass by each other (imagine two roads where one passes over the other)</a:t>
            </a: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27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have vector equations: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and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𝜇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</m:t>
                                </m:r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Show that the lines intersect, and find their point of intersection.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  <a:blipFill>
                <a:blip r:embed="rId2"/>
                <a:stretch>
                  <a:fillRect l="-348" t="-714" r="-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59154" y="1309414"/>
                <a:ext cx="505139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 two lines intersect, then there will be a pair of values for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cause the equations to give the same coordinates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 form simultaneous equations to find these values…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154" y="1309414"/>
                <a:ext cx="5051394" cy="1384995"/>
              </a:xfrm>
              <a:prstGeom prst="rect">
                <a:avLst/>
              </a:prstGeom>
              <a:blipFill>
                <a:blip r:embed="rId3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08024" y="2821579"/>
                <a:ext cx="13166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3+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024" y="2821579"/>
                <a:ext cx="1316642" cy="276999"/>
              </a:xfrm>
              <a:prstGeom prst="rect">
                <a:avLst/>
              </a:prstGeom>
              <a:blipFill>
                <a:blip r:embed="rId4"/>
                <a:stretch>
                  <a:fillRect l="-3810" r="-4762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14756" y="2817224"/>
                <a:ext cx="17205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1−2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756" y="2817224"/>
                <a:ext cx="1720599" cy="276999"/>
              </a:xfrm>
              <a:prstGeom prst="rect">
                <a:avLst/>
              </a:prstGeom>
              <a:blipFill>
                <a:blip r:embed="rId5"/>
                <a:stretch>
                  <a:fillRect l="-2941" r="-1471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969831" y="2830287"/>
                <a:ext cx="15474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=3+4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831" y="2830287"/>
                <a:ext cx="1547475" cy="276999"/>
              </a:xfrm>
              <a:prstGeom prst="rect">
                <a:avLst/>
              </a:prstGeom>
              <a:blipFill>
                <a:blip r:embed="rId6"/>
                <a:stretch>
                  <a:fillRect l="-2439" r="-4065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97338" y="3627121"/>
                <a:ext cx="1143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338" y="3627121"/>
                <a:ext cx="1143518" cy="276999"/>
              </a:xfrm>
              <a:prstGeom prst="rect">
                <a:avLst/>
              </a:prstGeom>
              <a:blipFill>
                <a:blip r:embed="rId7"/>
                <a:stretch>
                  <a:fillRect l="-3297" r="-3297" b="-2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77394" y="3640183"/>
                <a:ext cx="13166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4" y="3640183"/>
                <a:ext cx="1316642" cy="276999"/>
              </a:xfrm>
              <a:prstGeom prst="rect">
                <a:avLst/>
              </a:prstGeom>
              <a:blipFill>
                <a:blip r:embed="rId8"/>
                <a:stretch>
                  <a:fillRect l="-3846" r="-2885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708983" y="3234009"/>
            <a:ext cx="260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Let’s rearrange the first 2…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8983" y="4043905"/>
            <a:ext cx="260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Solving these gives…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19406" y="4415246"/>
                <a:ext cx="6067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406" y="4415246"/>
                <a:ext cx="606705" cy="276999"/>
              </a:xfrm>
              <a:prstGeom prst="rect">
                <a:avLst/>
              </a:prstGeom>
              <a:blipFill>
                <a:blip r:embed="rId9"/>
                <a:stretch>
                  <a:fillRect l="-6122" r="-8163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16239" y="4410892"/>
                <a:ext cx="7884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6239" y="4410892"/>
                <a:ext cx="788486" cy="276999"/>
              </a:xfrm>
              <a:prstGeom prst="rect">
                <a:avLst/>
              </a:prstGeom>
              <a:blipFill>
                <a:blip r:embed="rId10"/>
                <a:stretch>
                  <a:fillRect l="-4762" r="-4762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404183" y="4818967"/>
            <a:ext cx="3183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these into the third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23613" y="5181602"/>
                <a:ext cx="19123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2=3+4(−1)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613" y="5181602"/>
                <a:ext cx="1912383" cy="276999"/>
              </a:xfrm>
              <a:prstGeom prst="rect">
                <a:avLst/>
              </a:prstGeom>
              <a:blipFill>
                <a:blip r:embed="rId11"/>
                <a:stretch>
                  <a:fillRect l="-1987" t="-4545" r="-3974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907795" y="5949333"/>
            <a:ext cx="424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Since this is true, the lines must intersect…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358744" y="5590905"/>
                <a:ext cx="9569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−1=−1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8744" y="5590905"/>
                <a:ext cx="956992" cy="276999"/>
              </a:xfrm>
              <a:prstGeom prst="rect">
                <a:avLst/>
              </a:prstGeom>
              <a:blipFill>
                <a:blip r:embed="rId12"/>
                <a:stretch>
                  <a:fillRect r="-3896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737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have vector equations: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and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𝜇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</m:t>
                                </m:r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Show that the lines intersect, and find their point of intersection.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  <a:blipFill>
                <a:blip r:embed="rId2"/>
                <a:stretch>
                  <a:fillRect l="-348" t="-714" r="-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3989" y="1344247"/>
                <a:ext cx="50513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find the point of intersection, you can then substitute either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into their corresponding equation…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989" y="1344247"/>
                <a:ext cx="5051394" cy="523220"/>
              </a:xfrm>
              <a:prstGeom prst="rect">
                <a:avLst/>
              </a:prstGeom>
              <a:blipFill>
                <a:blip r:embed="rId3"/>
                <a:stretch>
                  <a:fillRect r="-251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812868" y="6383383"/>
                <a:ext cx="6067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868" y="6383383"/>
                <a:ext cx="606705" cy="276999"/>
              </a:xfrm>
              <a:prstGeom prst="rect">
                <a:avLst/>
              </a:prstGeom>
              <a:blipFill>
                <a:blip r:embed="rId4"/>
                <a:stretch>
                  <a:fillRect l="-8163" r="-8163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609701" y="6379029"/>
                <a:ext cx="7884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701" y="6379029"/>
                <a:ext cx="788486" cy="276999"/>
              </a:xfrm>
              <a:prstGeom prst="rect">
                <a:avLst/>
              </a:prstGeom>
              <a:blipFill>
                <a:blip r:embed="rId5"/>
                <a:stretch>
                  <a:fillRect l="-4762" r="-4762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79772" y="2037807"/>
                <a:ext cx="1695208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772" y="2037807"/>
                <a:ext cx="1695208" cy="649601"/>
              </a:xfrm>
              <a:prstGeom prst="rect">
                <a:avLst/>
              </a:prstGeom>
              <a:blipFill>
                <a:blip r:embed="rId6"/>
                <a:stretch>
                  <a:fillRect l="-746"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875417" y="2973979"/>
                <a:ext cx="1695208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5417" y="2973979"/>
                <a:ext cx="1695208" cy="649601"/>
              </a:xfrm>
              <a:prstGeom prst="rect">
                <a:avLst/>
              </a:prstGeom>
              <a:blipFill>
                <a:blip r:embed="rId7"/>
                <a:stretch>
                  <a:fillRect l="-74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62355" y="3892733"/>
                <a:ext cx="942759" cy="6546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2355" y="3892733"/>
                <a:ext cx="942759" cy="654603"/>
              </a:xfrm>
              <a:prstGeom prst="rect">
                <a:avLst/>
              </a:prstGeom>
              <a:blipFill>
                <a:blip r:embed="rId8"/>
                <a:stretch>
                  <a:fillRect l="-2667" t="-1923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186469" y="4853802"/>
                <a:ext cx="35061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lines intersect at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(5,−3,−1)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469" y="4853802"/>
                <a:ext cx="3506171" cy="307777"/>
              </a:xfrm>
              <a:prstGeom prst="rect">
                <a:avLst/>
              </a:prstGeom>
              <a:blipFill>
                <a:blip r:embed="rId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8597024" y="2344195"/>
            <a:ext cx="167882" cy="940569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787494" y="2667271"/>
                <a:ext cx="1122860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7494" y="2667271"/>
                <a:ext cx="1122860" cy="215444"/>
              </a:xfrm>
              <a:prstGeom prst="rect">
                <a:avLst/>
              </a:prstGeom>
              <a:blipFill>
                <a:blip r:embed="rId10"/>
                <a:stretch>
                  <a:fillRect l="-3371" t="-22222" b="-4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8583961" y="3297784"/>
            <a:ext cx="167882" cy="940569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774431" y="3620860"/>
            <a:ext cx="87875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27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22" grpId="0"/>
      <p:bldP spid="23" grpId="0"/>
      <p:bldP spid="24" grpId="0"/>
      <p:bldP spid="25" grpId="0" animBg="1"/>
      <p:bldP spid="26" grpId="0"/>
      <p:bldP spid="27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coordinates of the point of intersection of the line </a:t>
                </a:r>
                <a14:m>
                  <m:oMath xmlns:m="http://schemas.openxmlformats.org/officeDocument/2006/math">
                    <m:r>
                      <a:rPr lang="en-US" alt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altLang="en-US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itchFamily="66" charset="0"/>
                    <a:sym typeface="Wingdings" panose="05000000000000000000" pitchFamily="2" charset="2"/>
                  </a:rPr>
                  <a:t>Imagine a diagram…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  <a:blipFill>
                <a:blip r:embed="rId2"/>
                <a:stretch>
                  <a:fillRect l="-348" t="-476" r="-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9170126" y="772526"/>
            <a:ext cx="696686" cy="101890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rallelogram 5"/>
          <p:cNvSpPr/>
          <p:nvPr/>
        </p:nvSpPr>
        <p:spPr>
          <a:xfrm>
            <a:off x="7573325" y="1311765"/>
            <a:ext cx="2929213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486503" y="1769657"/>
            <a:ext cx="696686" cy="1018902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9091748" y="1774012"/>
            <a:ext cx="121920" cy="113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508723" y="1377647"/>
                <a:ext cx="189229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be the point on the line where the line intersects the plane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723" y="1377647"/>
                <a:ext cx="1892296" cy="954107"/>
              </a:xfrm>
              <a:prstGeom prst="rect">
                <a:avLst/>
              </a:prstGeom>
              <a:blipFill>
                <a:blip r:embed="rId3"/>
                <a:stretch>
                  <a:fillRect t="-1316" r="-2667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26388" y="1842116"/>
                <a:ext cx="61805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6388" y="1842116"/>
                <a:ext cx="618053" cy="215444"/>
              </a:xfrm>
              <a:prstGeom prst="rect">
                <a:avLst/>
              </a:prstGeom>
              <a:blipFill>
                <a:blip r:embed="rId4"/>
                <a:stretch>
                  <a:fillRect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829671" y="2858611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For the line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40932" y="2868969"/>
            <a:ext cx="1297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For the plane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603290" y="3271422"/>
                <a:ext cx="1482072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3290" y="3271422"/>
                <a:ext cx="1482072" cy="569771"/>
              </a:xfrm>
              <a:prstGeom prst="rect">
                <a:avLst/>
              </a:prstGeom>
              <a:blipFill>
                <a:blip r:embed="rId5"/>
                <a:stretch>
                  <a:fillRect l="-847" t="-2222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91706" y="4063013"/>
                <a:ext cx="1447191" cy="5777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−5+2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706" y="4063013"/>
                <a:ext cx="1447191" cy="577722"/>
              </a:xfrm>
              <a:prstGeom prst="rect">
                <a:avLst/>
              </a:prstGeom>
              <a:blipFill>
                <a:blip r:embed="rId6"/>
                <a:stretch>
                  <a:fillRect b="-10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763742" y="3280300"/>
                <a:ext cx="855041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742" y="3280300"/>
                <a:ext cx="855041" cy="569771"/>
              </a:xfrm>
              <a:prstGeom prst="rect">
                <a:avLst/>
              </a:prstGeom>
              <a:blipFill>
                <a:blip r:embed="rId7"/>
                <a:stretch>
                  <a:fillRect l="-1471" t="-2174" r="-4412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525525" y="4045259"/>
                <a:ext cx="1098827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5525" y="4045259"/>
                <a:ext cx="1098827" cy="569771"/>
              </a:xfrm>
              <a:prstGeom prst="rect">
                <a:avLst/>
              </a:prstGeom>
              <a:blipFill>
                <a:blip r:embed="rId8"/>
                <a:stretch>
                  <a:fillRect t="-4444" r="-2273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900081" y="563733"/>
                <a:ext cx="132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0081" y="563733"/>
                <a:ext cx="132344" cy="276999"/>
              </a:xfrm>
              <a:prstGeom prst="rect">
                <a:avLst/>
              </a:prstGeom>
              <a:blipFill>
                <a:blip r:embed="rId9"/>
                <a:stretch>
                  <a:fillRect l="-60000" r="-30000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363199" y="1417469"/>
                <a:ext cx="2083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199" y="1417469"/>
                <a:ext cx="208390" cy="276999"/>
              </a:xfrm>
              <a:prstGeom prst="rect">
                <a:avLst/>
              </a:prstGeom>
              <a:blipFill>
                <a:blip r:embed="rId10"/>
                <a:stretch>
                  <a:fillRect l="-31250" r="-25000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579743" y="4767551"/>
            <a:ext cx="4449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therefore substitute the expression from the line, into the expression for the plane…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23"/>
          <p:cNvSpPr/>
          <p:nvPr/>
        </p:nvSpPr>
        <p:spPr>
          <a:xfrm>
            <a:off x="7039246" y="3564115"/>
            <a:ext cx="184218" cy="839211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220838" y="3683004"/>
                <a:ext cx="1094578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combine the vectors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838" y="3683004"/>
                <a:ext cx="1094578" cy="553998"/>
              </a:xfrm>
              <a:prstGeom prst="rect">
                <a:avLst/>
              </a:prstGeom>
              <a:blipFill>
                <a:blip r:embed="rId11"/>
                <a:stretch>
                  <a:fillRect l="-4598" t="-6667" r="-8046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9615249" y="3547838"/>
            <a:ext cx="184218" cy="839211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716943" y="3764383"/>
                <a:ext cx="80013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943" y="3764383"/>
                <a:ext cx="800137" cy="369332"/>
              </a:xfrm>
              <a:prstGeom prst="rect">
                <a:avLst/>
              </a:prstGeom>
              <a:blipFill>
                <a:blip r:embed="rId12"/>
                <a:stretch>
                  <a:fillRect t="-10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856522" y="6042733"/>
                <a:ext cx="1651478" cy="5777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−5+2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6522" y="6042733"/>
                <a:ext cx="1651478" cy="577722"/>
              </a:xfrm>
              <a:prstGeom prst="rect">
                <a:avLst/>
              </a:prstGeom>
              <a:blipFill>
                <a:blip r:embed="rId13"/>
                <a:stretch>
                  <a:fillRect r="-1538" b="-10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06939" y="5350276"/>
                <a:ext cx="1098827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6939" y="5350276"/>
                <a:ext cx="1098827" cy="569771"/>
              </a:xfrm>
              <a:prstGeom prst="rect">
                <a:avLst/>
              </a:prstGeom>
              <a:blipFill>
                <a:blip r:embed="rId14"/>
                <a:stretch>
                  <a:fillRect r="-2273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8551409" y="5626692"/>
            <a:ext cx="163505" cy="729721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759633" y="5807726"/>
                <a:ext cx="152662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the vector for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9633" y="5807726"/>
                <a:ext cx="1526627" cy="369332"/>
              </a:xfrm>
              <a:prstGeom prst="rect">
                <a:avLst/>
              </a:prstGeom>
              <a:blipFill>
                <a:blip r:embed="rId15"/>
                <a:stretch>
                  <a:fillRect l="-4959" t="-10000" r="-826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988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/>
      <p:bldP spid="12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/>
      <p:bldP spid="29" grpId="0"/>
      <p:bldP spid="31" grpId="0"/>
      <p:bldP spid="32" grpId="0" animBg="1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coordinates of the point of intersection of the line </a:t>
                </a:r>
                <a14:m>
                  <m:oMath xmlns:m="http://schemas.openxmlformats.org/officeDocument/2006/math">
                    <m:r>
                      <a:rPr lang="en-US" alt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altLang="en-US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itchFamily="66" charset="0"/>
                    <a:sym typeface="Wingdings" panose="05000000000000000000" pitchFamily="2" charset="2"/>
                  </a:rPr>
                  <a:t>Imagine a diagram…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  <a:blipFill>
                <a:blip r:embed="rId2"/>
                <a:stretch>
                  <a:fillRect l="-348" t="-476" r="-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9170126" y="772526"/>
            <a:ext cx="696686" cy="101890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rallelogram 5"/>
          <p:cNvSpPr/>
          <p:nvPr/>
        </p:nvSpPr>
        <p:spPr>
          <a:xfrm>
            <a:off x="7573325" y="1311765"/>
            <a:ext cx="2929213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486503" y="1769657"/>
            <a:ext cx="696686" cy="1018902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9091748" y="1774012"/>
            <a:ext cx="121920" cy="1132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508723" y="1377647"/>
                <a:ext cx="189229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be the point on the line where the line intersects the plane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723" y="1377647"/>
                <a:ext cx="1892296" cy="954107"/>
              </a:xfrm>
              <a:prstGeom prst="rect">
                <a:avLst/>
              </a:prstGeom>
              <a:blipFill>
                <a:blip r:embed="rId3"/>
                <a:stretch>
                  <a:fillRect t="-1316" r="-2667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26388" y="1842116"/>
                <a:ext cx="61805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6388" y="1842116"/>
                <a:ext cx="618053" cy="215444"/>
              </a:xfrm>
              <a:prstGeom prst="rect">
                <a:avLst/>
              </a:prstGeom>
              <a:blipFill>
                <a:blip r:embed="rId4"/>
                <a:stretch>
                  <a:fillRect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900081" y="563733"/>
                <a:ext cx="132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0081" y="563733"/>
                <a:ext cx="132344" cy="276999"/>
              </a:xfrm>
              <a:prstGeom prst="rect">
                <a:avLst/>
              </a:prstGeom>
              <a:blipFill>
                <a:blip r:embed="rId5"/>
                <a:stretch>
                  <a:fillRect l="-60000" r="-30000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363199" y="1417469"/>
                <a:ext cx="2083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199" y="1417469"/>
                <a:ext cx="208390" cy="276999"/>
              </a:xfrm>
              <a:prstGeom prst="rect">
                <a:avLst/>
              </a:prstGeom>
              <a:blipFill>
                <a:blip r:embed="rId6"/>
                <a:stretch>
                  <a:fillRect l="-31250" r="-25000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566735" y="3033203"/>
                <a:ext cx="1651478" cy="5777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−5+2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735" y="3033203"/>
                <a:ext cx="1651478" cy="577722"/>
              </a:xfrm>
              <a:prstGeom prst="rect">
                <a:avLst/>
              </a:prstGeom>
              <a:blipFill>
                <a:blip r:embed="rId7"/>
                <a:stretch>
                  <a:fillRect r="-1527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632883" y="3798163"/>
                <a:ext cx="35901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+(−5+2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)(3)=4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883" y="3798163"/>
                <a:ext cx="3590150" cy="215444"/>
              </a:xfrm>
              <a:prstGeom prst="rect">
                <a:avLst/>
              </a:prstGeom>
              <a:blipFill>
                <a:blip r:embed="rId8"/>
                <a:stretch>
                  <a:fillRect r="-709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226643" y="4261281"/>
                <a:ext cx="9825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−14=4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6643" y="4261281"/>
                <a:ext cx="982513" cy="215444"/>
              </a:xfrm>
              <a:prstGeom prst="rect">
                <a:avLst/>
              </a:prstGeom>
              <a:blipFill>
                <a:blip r:embed="rId9"/>
                <a:stretch>
                  <a:fillRect l="-5195" r="-2597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743025" y="4697766"/>
                <a:ext cx="4699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3025" y="4697766"/>
                <a:ext cx="469936" cy="215444"/>
              </a:xfrm>
              <a:prstGeom prst="rect">
                <a:avLst/>
              </a:prstGeom>
              <a:blipFill>
                <a:blip r:embed="rId10"/>
                <a:stretch>
                  <a:fillRect l="-7895" r="-7895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488534" y="501588"/>
                <a:ext cx="1166601" cy="4475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8534" y="501588"/>
                <a:ext cx="1166601" cy="447558"/>
              </a:xfrm>
              <a:prstGeom prst="rect">
                <a:avLst/>
              </a:prstGeom>
              <a:blipFill>
                <a:blip r:embed="rId11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908961" y="1673442"/>
                <a:ext cx="673005" cy="4476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8961" y="1673442"/>
                <a:ext cx="673005" cy="447623"/>
              </a:xfrm>
              <a:prstGeom prst="rect">
                <a:avLst/>
              </a:prstGeom>
              <a:blipFill>
                <a:blip r:embed="rId12"/>
                <a:stretch>
                  <a:fillRect l="-1887" t="-2857" r="-3774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5917096" y="4955347"/>
            <a:ext cx="4457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this into the equation for </a:t>
            </a:r>
            <a:r>
              <a:rPr lang="en-US" sz="1400">
                <a:solidFill>
                  <a:srgbClr val="FF0000"/>
                </a:solidFill>
                <a:latin typeface="Comic Sans MS" panose="030F0702030302020204" pitchFamily="66" charset="0"/>
              </a:rPr>
              <a:t>the line…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391706" y="5332520"/>
                <a:ext cx="1272336" cy="488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706" y="5332520"/>
                <a:ext cx="1272336" cy="488403"/>
              </a:xfrm>
              <a:prstGeom prst="rect">
                <a:avLst/>
              </a:prstGeom>
              <a:blipFill>
                <a:blip r:embed="rId13"/>
                <a:stretch>
                  <a:fillRect l="-990" t="-2632"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93185" y="5999825"/>
                <a:ext cx="1272336" cy="488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185" y="5999825"/>
                <a:ext cx="1272336" cy="488403"/>
              </a:xfrm>
              <a:prstGeom prst="rect">
                <a:avLst/>
              </a:prstGeom>
              <a:blipFill>
                <a:blip r:embed="rId14"/>
                <a:stretch>
                  <a:fillRect l="-990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836023" y="5672831"/>
                <a:ext cx="707566" cy="4871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023" y="5672831"/>
                <a:ext cx="707566" cy="487185"/>
              </a:xfrm>
              <a:prstGeom prst="rect">
                <a:avLst/>
              </a:prstGeom>
              <a:blipFill>
                <a:blip r:embed="rId15"/>
                <a:stretch>
                  <a:fillRect l="-1754" t="-2564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6687098" y="5582304"/>
            <a:ext cx="163505" cy="729721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895322" y="5763337"/>
                <a:ext cx="61222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322" y="5763337"/>
                <a:ext cx="612229" cy="369332"/>
              </a:xfrm>
              <a:prstGeom prst="rect">
                <a:avLst/>
              </a:prstGeom>
              <a:blipFill>
                <a:blip r:embed="rId16"/>
                <a:stretch>
                  <a:fillRect t="-10000" r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510855" y="5667040"/>
                <a:ext cx="203285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line intersects the plane at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(1,3,−1)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855" y="5667040"/>
                <a:ext cx="2032858" cy="523220"/>
              </a:xfrm>
              <a:prstGeom prst="rect">
                <a:avLst/>
              </a:prstGeom>
              <a:blipFill>
                <a:blip r:embed="rId17"/>
                <a:stretch>
                  <a:fillRect r="-2484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9236468" y="3346611"/>
            <a:ext cx="153149" cy="57732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9364793" y="3429990"/>
            <a:ext cx="116116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dot product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Arc 45"/>
          <p:cNvSpPr/>
          <p:nvPr/>
        </p:nvSpPr>
        <p:spPr>
          <a:xfrm>
            <a:off x="9255703" y="3925140"/>
            <a:ext cx="142791" cy="47818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9257183" y="4388258"/>
            <a:ext cx="142791" cy="47818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9347038" y="4035150"/>
            <a:ext cx="87708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384028" y="4498269"/>
            <a:ext cx="87708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99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4" grpId="0"/>
      <p:bldP spid="37" grpId="0"/>
      <p:bldP spid="38" grpId="0"/>
      <p:bldP spid="39" grpId="0"/>
      <p:bldP spid="40" grpId="0"/>
      <p:bldP spid="41" grpId="0" animBg="1"/>
      <p:bldP spid="42" grpId="0"/>
      <p:bldP spid="43" grpId="0"/>
      <p:bldP spid="44" grpId="0" animBg="1"/>
      <p:bldP spid="45" grpId="0"/>
      <p:bldP spid="46" grpId="0" animBg="1"/>
      <p:bldP spid="47" grpId="0" animBg="1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have equations: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6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en-US" sz="16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and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alt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respectively.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are skew.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  <a:blipFill>
                <a:blip r:embed="rId2"/>
                <a:stretch>
                  <a:fillRect l="-348" t="-476" r="-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62896" y="5468222"/>
            <a:ext cx="29574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Lines which are ‘skew’ are not parallel, and do not intersect…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46684" y="1188764"/>
            <a:ext cx="49082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compare the direction vectors to show that they are not parallel.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also need to show that the lines do not intersect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Writing the lines as vector equations can help with this…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69619" y="2694207"/>
                <a:ext cx="1474826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619" y="2694207"/>
                <a:ext cx="1474826" cy="568361"/>
              </a:xfrm>
              <a:prstGeom prst="rect">
                <a:avLst/>
              </a:prstGeom>
              <a:blipFill>
                <a:blip r:embed="rId3"/>
                <a:stretch>
                  <a:fillRect l="-855" t="-217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309922" y="2695855"/>
                <a:ext cx="1616725" cy="572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9922" y="2695855"/>
                <a:ext cx="1616725" cy="572721"/>
              </a:xfrm>
              <a:prstGeom prst="rect">
                <a:avLst/>
              </a:prstGeom>
              <a:blipFill>
                <a:blip r:embed="rId4"/>
                <a:stretch>
                  <a:fillRect l="-775" t="-217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80086" y="2352583"/>
                <a:ext cx="662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086" y="2352583"/>
                <a:ext cx="662425" cy="307777"/>
              </a:xfrm>
              <a:prstGeom prst="rect">
                <a:avLst/>
              </a:prstGeom>
              <a:blipFill>
                <a:blip r:embed="rId5"/>
                <a:stretch>
                  <a:fillRect l="-1852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849558" y="2336307"/>
                <a:ext cx="6665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9558" y="2336307"/>
                <a:ext cx="666593" cy="307777"/>
              </a:xfrm>
              <a:prstGeom prst="rect">
                <a:avLst/>
              </a:prstGeom>
              <a:blipFill>
                <a:blip r:embed="rId6"/>
                <a:stretch>
                  <a:fillRect l="-1887"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631476" y="1"/>
                <a:ext cx="1294713" cy="538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alt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476" y="1"/>
                <a:ext cx="1294713" cy="538353"/>
              </a:xfrm>
              <a:prstGeom prst="rect">
                <a:avLst/>
              </a:prstGeom>
              <a:blipFill>
                <a:blip r:embed="rId7"/>
                <a:stretch>
                  <a:fillRect l="-971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663337" y="121921"/>
                <a:ext cx="1708160" cy="347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337" y="121921"/>
                <a:ext cx="1708160" cy="347339"/>
              </a:xfrm>
              <a:prstGeom prst="rect">
                <a:avLst/>
              </a:prstGeom>
              <a:blipFill>
                <a:blip r:embed="rId8"/>
                <a:stretch>
                  <a:fillRect l="-741" r="-741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662058" y="3466013"/>
            <a:ext cx="2853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the direction vectors…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10995" y="3796939"/>
                <a:ext cx="358240" cy="5675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995" y="3796939"/>
                <a:ext cx="358240" cy="567591"/>
              </a:xfrm>
              <a:prstGeom prst="rect">
                <a:avLst/>
              </a:prstGeom>
              <a:blipFill>
                <a:blip r:embed="rId9"/>
                <a:stretch>
                  <a:fillRect t="-217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268790" y="3792584"/>
                <a:ext cx="492892" cy="572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790" y="3792584"/>
                <a:ext cx="492892" cy="572721"/>
              </a:xfrm>
              <a:prstGeom prst="rect">
                <a:avLst/>
              </a:prstGeom>
              <a:blipFill>
                <a:blip r:embed="rId10"/>
                <a:stretch>
                  <a:fillRect t="-217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789725" y="3936276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and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39571" y="4484915"/>
            <a:ext cx="4767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these are not scalar multiples of one another, the two lines are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not parallel</a:t>
            </a:r>
            <a:endParaRPr lang="en-GB" sz="14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93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50" grpId="0"/>
      <p:bldP spid="14" grpId="0"/>
      <p:bldP spid="51" grpId="0"/>
      <p:bldP spid="5" grpId="0"/>
      <p:bldP spid="6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two lines meet or not, and if they do, find their point of intersection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u="sng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have equations: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6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en-US" sz="16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and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alt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alt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respectively.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alt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are skew.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5"/>
                <a:ext cx="3630135" cy="5314134"/>
              </a:xfrm>
              <a:blipFill>
                <a:blip r:embed="rId2"/>
                <a:stretch>
                  <a:fillRect l="-348" t="-476" r="-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631476" y="1"/>
                <a:ext cx="1294713" cy="538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alt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altLang="en-US" sz="12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476" y="1"/>
                <a:ext cx="1294713" cy="538353"/>
              </a:xfrm>
              <a:prstGeom prst="rect">
                <a:avLst/>
              </a:prstGeom>
              <a:blipFill>
                <a:blip r:embed="rId3"/>
                <a:stretch>
                  <a:fillRect l="-971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663337" y="121921"/>
                <a:ext cx="1708160" cy="347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337" y="121921"/>
                <a:ext cx="1708160" cy="347339"/>
              </a:xfrm>
              <a:prstGeom prst="rect">
                <a:avLst/>
              </a:prstGeom>
              <a:blipFill>
                <a:blip r:embed="rId4"/>
                <a:stretch>
                  <a:fillRect l="-741" r="-741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603148" y="4663443"/>
            <a:ext cx="1201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Not parallel</a:t>
            </a:r>
            <a:endParaRPr lang="en-GB" sz="14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62896" y="5468222"/>
            <a:ext cx="29574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Lines which are ‘skew’ are not parallel, and do not intersect…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46684" y="1188764"/>
            <a:ext cx="49082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compare the direction vectors to show that they are not parallel.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also need to show that the lines do not intersect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Writing the lines as vector equations can help with this…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869619" y="2694207"/>
                <a:ext cx="1474826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619" y="2694207"/>
                <a:ext cx="1474826" cy="568361"/>
              </a:xfrm>
              <a:prstGeom prst="rect">
                <a:avLst/>
              </a:prstGeom>
              <a:blipFill>
                <a:blip r:embed="rId5"/>
                <a:stretch>
                  <a:fillRect l="-855" t="-217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380086" y="2352583"/>
                <a:ext cx="6624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086" y="2352583"/>
                <a:ext cx="662425" cy="307777"/>
              </a:xfrm>
              <a:prstGeom prst="rect">
                <a:avLst/>
              </a:prstGeom>
              <a:blipFill>
                <a:blip r:embed="rId6"/>
                <a:stretch>
                  <a:fillRect l="-1852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849558" y="2336307"/>
                <a:ext cx="6665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9558" y="2336307"/>
                <a:ext cx="666593" cy="307777"/>
              </a:xfrm>
              <a:prstGeom prst="rect">
                <a:avLst/>
              </a:prstGeom>
              <a:blipFill>
                <a:blip r:embed="rId7"/>
                <a:stretch>
                  <a:fillRect l="-1887"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803837" y="3405053"/>
                <a:ext cx="45527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Form and solve simultaneous equations using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3837" y="3405053"/>
                <a:ext cx="4552721" cy="307777"/>
              </a:xfrm>
              <a:prstGeom prst="rect">
                <a:avLst/>
              </a:prstGeom>
              <a:blipFill>
                <a:blip r:embed="rId8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410996" y="3753394"/>
                <a:ext cx="143417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2+4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=−1+5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996" y="3753394"/>
                <a:ext cx="1434175" cy="215444"/>
              </a:xfrm>
              <a:prstGeom prst="rect">
                <a:avLst/>
              </a:prstGeom>
              <a:blipFill>
                <a:blip r:embed="rId9"/>
                <a:stretch>
                  <a:fillRect l="-2655" r="-3540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309922" y="2695855"/>
                <a:ext cx="1616725" cy="572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9922" y="2695855"/>
                <a:ext cx="1616725" cy="572721"/>
              </a:xfrm>
              <a:prstGeom prst="rect">
                <a:avLst/>
              </a:prstGeom>
              <a:blipFill>
                <a:blip r:embed="rId10"/>
                <a:stretch>
                  <a:fillRect l="-775" t="-217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276013" y="4114800"/>
                <a:ext cx="112037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−3+2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013" y="4114800"/>
                <a:ext cx="1120371" cy="215444"/>
              </a:xfrm>
              <a:prstGeom prst="rect">
                <a:avLst/>
              </a:prstGeom>
              <a:blipFill>
                <a:blip r:embed="rId11"/>
                <a:stretch>
                  <a:fillRect r="-3371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06791" y="4511040"/>
                <a:ext cx="120013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=4−2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791" y="4511040"/>
                <a:ext cx="1200137" cy="215444"/>
              </a:xfrm>
              <a:prstGeom prst="rect">
                <a:avLst/>
              </a:prstGeom>
              <a:blipFill>
                <a:blip r:embed="rId12"/>
                <a:stretch>
                  <a:fillRect l="-2083" r="-3125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918008" y="4802778"/>
                <a:ext cx="41415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Solving the first pair gives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=−4.5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008" y="4802778"/>
                <a:ext cx="4141519" cy="307777"/>
              </a:xfrm>
              <a:prstGeom prst="rect">
                <a:avLst/>
              </a:prstGeom>
              <a:blipFill>
                <a:blip r:embed="rId13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511146" y="5238205"/>
                <a:ext cx="120013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=4−2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1146" y="5238205"/>
                <a:ext cx="1200137" cy="215444"/>
              </a:xfrm>
              <a:prstGeom prst="rect">
                <a:avLst/>
              </a:prstGeom>
              <a:blipFill>
                <a:blip r:embed="rId14"/>
                <a:stretch>
                  <a:fillRect l="-2083" r="-3125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88780" y="5608320"/>
                <a:ext cx="19007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(−4.5)=4−2(−3)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8780" y="5608320"/>
                <a:ext cx="1900777" cy="215444"/>
              </a:xfrm>
              <a:prstGeom prst="rect">
                <a:avLst/>
              </a:prstGeom>
              <a:blipFill>
                <a:blip r:embed="rId15"/>
                <a:stretch>
                  <a:fillRect l="-1325" r="-2649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554689" y="5952308"/>
                <a:ext cx="8435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−3.5=10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4689" y="5952308"/>
                <a:ext cx="843564" cy="215444"/>
              </a:xfrm>
              <a:prstGeom prst="rect">
                <a:avLst/>
              </a:prstGeom>
              <a:blipFill>
                <a:blip r:embed="rId16"/>
                <a:stretch>
                  <a:fillRect r="-4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775808" y="6274527"/>
            <a:ext cx="4791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lines do not intersect, and hence, they are skew.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9013343" y="5320076"/>
            <a:ext cx="130658" cy="392748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9218565" y="5334293"/>
            <a:ext cx="12404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values into the 3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rd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equation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8991572" y="5698898"/>
            <a:ext cx="130658" cy="392748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9083583" y="5773782"/>
            <a:ext cx="8877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86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17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</a:t>
            </a:r>
            <a:r>
              <a:rPr lang="en-US" sz="2400" dirty="0" smtClean="0"/>
              <a:t>-6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Q7-8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</a:t>
            </a:r>
            <a:r>
              <a:rPr lang="en-US" sz="2400" smtClean="0"/>
              <a:t>Q9-11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2768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933</Words>
  <Application>Microsoft Office PowerPoint</Application>
  <PresentationFormat>Widescreen</PresentationFormat>
  <Paragraphs>187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Vectors</vt:lpstr>
      <vt:lpstr>Vectors</vt:lpstr>
      <vt:lpstr>Vectors</vt:lpstr>
      <vt:lpstr>Vectors</vt:lpstr>
      <vt:lpstr>Vectors</vt:lpstr>
      <vt:lpstr>Vectors</vt:lpstr>
      <vt:lpstr>Vectors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2019-08-26T05:34:54Z</dcterms:modified>
</cp:coreProperties>
</file>