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79" r:id="rId2"/>
    <p:sldId id="577" r:id="rId3"/>
    <p:sldId id="57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91" d="100"/>
          <a:sy n="91" d="100"/>
        </p:scale>
        <p:origin x="777" y="7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36512" y="908720"/>
            <a:ext cx="917936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Straight Line Graphs</a:t>
            </a:r>
          </a:p>
          <a:p>
            <a:pPr algn="ctr"/>
            <a:r>
              <a:rPr lang="en-GB" sz="7200" dirty="0" smtClean="0"/>
              <a:t>- </a:t>
            </a:r>
            <a:r>
              <a:rPr lang="en-GB" sz="5400" dirty="0" smtClean="0"/>
              <a:t>Distance Between Two Points</a:t>
            </a:r>
            <a:endParaRPr lang="en-GB" sz="5400" dirty="0" smtClean="0"/>
          </a:p>
          <a:p>
            <a:pPr marL="457200" indent="-457200" algn="ctr">
              <a:buFontTx/>
              <a:buChar char="-"/>
            </a:pPr>
            <a:endParaRPr lang="en-GB" sz="3200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5</a:t>
            </a:r>
            <a:endParaRPr lang="en-GB" sz="5400" dirty="0" smtClean="0"/>
          </a:p>
          <a:p>
            <a:pPr algn="ctr"/>
            <a:r>
              <a:rPr lang="en-GB" sz="8000" dirty="0" smtClean="0"/>
              <a:t>(Part </a:t>
            </a:r>
            <a:r>
              <a:rPr lang="en-GB" sz="8000" dirty="0" smtClean="0"/>
              <a:t>4 </a:t>
            </a:r>
            <a:r>
              <a:rPr lang="en-GB" sz="8000" dirty="0" smtClean="0"/>
              <a:t>of 5)</a:t>
            </a:r>
          </a:p>
        </p:txBody>
      </p:sp>
    </p:spTree>
    <p:extLst>
      <p:ext uri="{BB962C8B-B14F-4D97-AF65-F5344CB8AC3E}">
        <p14:creationId xmlns:p14="http://schemas.microsoft.com/office/powerpoint/2010/main" val="108106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Distances between points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Oval 4"/>
          <p:cNvSpPr/>
          <p:nvPr/>
        </p:nvSpPr>
        <p:spPr>
          <a:xfrm>
            <a:off x="2719157" y="3441975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959517" y="1811014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47149" y="3657999"/>
                <a:ext cx="648072" cy="533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149" y="3657999"/>
                <a:ext cx="648072" cy="533288"/>
              </a:xfrm>
              <a:prstGeom prst="rect">
                <a:avLst/>
              </a:prstGeom>
              <a:blipFill rotWithShape="0">
                <a:blip r:embed="rId2"/>
                <a:stretch>
                  <a:fillRect r="-990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140412" y="1654639"/>
                <a:ext cx="1239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412" y="1654639"/>
                <a:ext cx="1239900" cy="584775"/>
              </a:xfrm>
              <a:prstGeom prst="rect">
                <a:avLst/>
              </a:prstGeom>
              <a:blipFill rotWithShape="0">
                <a:blip r:embed="rId3"/>
                <a:stretch>
                  <a:fillRect r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V="1">
            <a:off x="2820577" y="1925751"/>
            <a:ext cx="3256384" cy="1632857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44" y="87402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could we find the </a:t>
            </a:r>
            <a:r>
              <a:rPr lang="en-GB" sz="2800" b="1" dirty="0"/>
              <a:t>distance</a:t>
            </a:r>
            <a:r>
              <a:rPr lang="en-GB" sz="2800" dirty="0"/>
              <a:t> between these two points</a:t>
            </a:r>
            <a:r>
              <a:rPr lang="en-GB" sz="2800" dirty="0" smtClean="0"/>
              <a:t>?</a:t>
            </a:r>
            <a:endParaRPr lang="en-GB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2935181" y="2032429"/>
            <a:ext cx="3166160" cy="1548288"/>
            <a:chOff x="2935181" y="2027038"/>
            <a:chExt cx="3166160" cy="1548288"/>
          </a:xfrm>
        </p:grpSpPr>
        <p:cxnSp>
          <p:nvCxnSpPr>
            <p:cNvPr id="16" name="Straight Connector 15"/>
            <p:cNvCxnSpPr>
              <a:stCxn id="5" idx="6"/>
            </p:cNvCxnSpPr>
            <p:nvPr/>
          </p:nvCxnSpPr>
          <p:spPr>
            <a:xfrm>
              <a:off x="2935181" y="3549987"/>
              <a:ext cx="3166160" cy="8621"/>
            </a:xfrm>
            <a:prstGeom prst="line">
              <a:avLst/>
            </a:prstGeom>
            <a:ln w="76200"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6" idx="4"/>
            </p:cNvCxnSpPr>
            <p:nvPr/>
          </p:nvCxnSpPr>
          <p:spPr>
            <a:xfrm flipH="1">
              <a:off x="6058300" y="2027038"/>
              <a:ext cx="9229" cy="1540900"/>
            </a:xfrm>
            <a:prstGeom prst="line">
              <a:avLst/>
            </a:prstGeom>
            <a:ln w="76200"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732857" y="3202100"/>
              <a:ext cx="2434" cy="373226"/>
            </a:xfrm>
            <a:prstGeom prst="line">
              <a:avLst/>
            </a:prstGeom>
            <a:ln w="76200"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711386" y="3214713"/>
              <a:ext cx="345232" cy="0"/>
            </a:xfrm>
            <a:prstGeom prst="line">
              <a:avLst/>
            </a:prstGeom>
            <a:ln w="76200"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11560" y="4768392"/>
                <a:ext cx="7602693" cy="158934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 smtClean="0">
                    <a:solidFill>
                      <a:schemeClr val="tx1"/>
                    </a:solidFill>
                  </a:rPr>
                  <a:t>Distance </a:t>
                </a:r>
                <a:r>
                  <a:rPr lang="en-GB" sz="4400" dirty="0">
                    <a:solidFill>
                      <a:schemeClr val="tx1"/>
                    </a:solidFill>
                  </a:rPr>
                  <a:t>between two points: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4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4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4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GB" sz="4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sz="4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− </m:t>
                                  </m:r>
                                  <m:sSub>
                                    <m:sSubPr>
                                      <m:ctrlPr>
                                        <a:rPr lang="en-GB" sz="4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4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GB" sz="4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4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4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4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4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sz="4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− </m:t>
                                  </m:r>
                                  <m:sSub>
                                    <m:sSubPr>
                                      <m:ctrlPr>
                                        <a:rPr lang="en-GB" sz="4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4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4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768392"/>
                <a:ext cx="7602693" cy="1589346"/>
              </a:xfrm>
              <a:prstGeom prst="rect">
                <a:avLst/>
              </a:prstGeom>
              <a:blipFill>
                <a:blip r:embed="rId4"/>
                <a:stretch>
                  <a:fillRect t="-766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49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/>
                <a:t>Distances between points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8980" y="836712"/>
                <a:ext cx="8064896" cy="5509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 smtClean="0"/>
                  <a:t>Distance between:</a:t>
                </a:r>
              </a:p>
              <a:p>
                <a:endParaRPr lang="en-GB" sz="3200" dirty="0"/>
              </a:p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(3,4)</m:t>
                    </m:r>
                  </m:oMath>
                </a14:m>
                <a:r>
                  <a:rPr lang="en-GB" sz="32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5,7</m:t>
                        </m:r>
                      </m:e>
                    </m:d>
                  </m:oMath>
                </a14:m>
                <a:r>
                  <a:rPr lang="en-GB" sz="3200" dirty="0"/>
                  <a:t>   		</a:t>
                </a:r>
              </a:p>
              <a:p>
                <a:endParaRPr lang="en-GB" sz="32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32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en-GB" sz="3200" dirty="0"/>
                  <a:t>   	</a:t>
                </a:r>
                <a:r>
                  <a:rPr lang="en-GB" sz="3200" dirty="0" smtClean="0"/>
                  <a:t>	</a:t>
                </a:r>
                <a:endParaRPr lang="en-GB" sz="3200" dirty="0"/>
              </a:p>
              <a:p>
                <a:endParaRPr lang="en-GB" sz="32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32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GB" sz="3200" dirty="0"/>
                  <a:t>   	</a:t>
                </a:r>
                <a:endParaRPr lang="en-GB" sz="3200" b="0" dirty="0" smtClean="0"/>
              </a:p>
              <a:p>
                <a:pPr lvl="0"/>
                <a:endParaRPr lang="en-GB" sz="32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(1,10)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4,14</m:t>
                        </m:r>
                      </m:e>
                    </m:d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  	</a:t>
                </a:r>
                <a:endParaRPr lang="en-GB" sz="32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32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(3,−1)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80" y="836712"/>
                <a:ext cx="8064896" cy="5509200"/>
              </a:xfrm>
              <a:prstGeom prst="rect">
                <a:avLst/>
              </a:prstGeom>
              <a:blipFill rotWithShape="0">
                <a:blip r:embed="rId2"/>
                <a:stretch>
                  <a:fillRect l="-1890" t="-1438" b="-2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327463" y="1681561"/>
                <a:ext cx="3165482" cy="702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3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463" y="1681561"/>
                <a:ext cx="3165482" cy="7023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327463" y="2700204"/>
                <a:ext cx="3165482" cy="702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3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17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463" y="2700204"/>
                <a:ext cx="3165482" cy="70237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362487" y="3718847"/>
                <a:ext cx="3165482" cy="702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3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487" y="3718847"/>
                <a:ext cx="3165482" cy="70237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362487" y="4721067"/>
                <a:ext cx="2668358" cy="702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3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487" y="4721067"/>
                <a:ext cx="2668358" cy="70237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327463" y="5643540"/>
                <a:ext cx="3165482" cy="702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3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463" y="5643540"/>
                <a:ext cx="3165482" cy="70237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725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22279</TotalTime>
  <Words>55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Stewart Gale</cp:lastModifiedBy>
  <cp:revision>875</cp:revision>
  <dcterms:created xsi:type="dcterms:W3CDTF">2013-02-28T07:36:55Z</dcterms:created>
  <dcterms:modified xsi:type="dcterms:W3CDTF">2019-03-06T11:30:47Z</dcterms:modified>
</cp:coreProperties>
</file>