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6" r:id="rId2"/>
    <p:sldId id="297" r:id="rId3"/>
    <p:sldId id="298" r:id="rId4"/>
    <p:sldId id="299" r:id="rId5"/>
    <p:sldId id="300" r:id="rId6"/>
    <p:sldId id="6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4.png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0"/>
                <a:ext cx="3352800" cy="48006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You can write down the complex conjugate of a complex number, and it helps you divide one complex number by another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If a complex number is given by: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+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Then the complex conjugate is: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pPr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𝑧</m:t>
                          </m:r>
                        </m:e>
                        <m:sup>
                          <m:r>
                            <a:rPr lang="en-US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∗</m:t>
                          </m:r>
                        </m:sup>
                      </m:sSup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−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(You just reverse the sign of the imaginary part!)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Together, these are known as a </a:t>
                </a:r>
                <a:r>
                  <a:rPr lang="en-GB" sz="1400" b="1" u="sng" dirty="0">
                    <a:latin typeface="Comic Sans MS" pitchFamily="66" charset="0"/>
                    <a:sym typeface="Wingdings" pitchFamily="2" charset="2"/>
                  </a:rPr>
                  <a:t>complex conjugate pair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0"/>
                <a:ext cx="3352800" cy="4800600"/>
              </a:xfrm>
              <a:blipFill>
                <a:blip r:embed="rId3"/>
                <a:stretch>
                  <a:fillRect t="-1055" r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212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1600201"/>
            <a:ext cx="3390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Write down the complex conjugate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26925" y="2004952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43600" y="1981200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981200"/>
                <a:ext cx="77611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29746" y="2359231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=2−3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746" y="2359231"/>
                <a:ext cx="98700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24946" y="3190505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41621" y="3166753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5−2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621" y="3166753"/>
                <a:ext cx="77611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27767" y="3544784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=5+2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767" y="3544784"/>
                <a:ext cx="98700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646718" y="4281055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63393" y="4221678"/>
                <a:ext cx="910890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393" y="4221678"/>
                <a:ext cx="910890" cy="3726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85165" y="4599709"/>
                <a:ext cx="1121782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=1+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5" y="4599709"/>
                <a:ext cx="1121782" cy="3726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736278" y="2110839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188530" y="2080160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19" name="Arc 18"/>
          <p:cNvSpPr/>
          <p:nvPr/>
        </p:nvSpPr>
        <p:spPr>
          <a:xfrm>
            <a:off x="6698673" y="3272642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150925" y="3241963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21" name="Arc 20"/>
          <p:cNvSpPr/>
          <p:nvPr/>
        </p:nvSpPr>
        <p:spPr>
          <a:xfrm>
            <a:off x="6886699" y="4363193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338951" y="4332514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45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 – 7i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 + 7i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2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912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600200"/>
                <a:ext cx="76925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91200" y="2057400"/>
                <a:ext cx="21172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2−7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+(2+7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57400"/>
                <a:ext cx="2117246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91201" y="2514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514600"/>
                <a:ext cx="55585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7696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077200" y="18288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1" name="Arc 10"/>
          <p:cNvSpPr/>
          <p:nvPr/>
        </p:nvSpPr>
        <p:spPr>
          <a:xfrm>
            <a:off x="7696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077200" y="22860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91201" y="32766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3276600"/>
                <a:ext cx="524181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1201" y="3733800"/>
                <a:ext cx="18721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2−7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(2+7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3733800"/>
                <a:ext cx="1872179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1200" y="41910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=4+14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−14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−49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191000"/>
                <a:ext cx="228985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7924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8305800" y="35052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8" name="Arc 17"/>
          <p:cNvSpPr/>
          <p:nvPr/>
        </p:nvSpPr>
        <p:spPr>
          <a:xfrm>
            <a:off x="79248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8305800" y="39624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91201" y="46482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=4−49(−1)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4648200"/>
                <a:ext cx="1466171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91201" y="51054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=53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5105400"/>
                <a:ext cx="66967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924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305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24" name="Arc 23"/>
          <p:cNvSpPr/>
          <p:nvPr/>
        </p:nvSpPr>
        <p:spPr>
          <a:xfrm>
            <a:off x="72390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467600" y="4876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058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2√2 + i√2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2√2 - i√2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2252" y="6519446"/>
            <a:ext cx="4251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50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00200"/>
                <a:ext cx="76925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15001" y="2057400"/>
                <a:ext cx="2898101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i="1">
                          <a:latin typeface="Cambria Math"/>
                        </a:rPr>
                        <m:t>+(2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057400"/>
                <a:ext cx="2898101" cy="387350"/>
              </a:xfrm>
              <a:prstGeom prst="rect">
                <a:avLst/>
              </a:prstGeom>
              <a:blipFill>
                <a:blip r:embed="rId4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5001" y="2514601"/>
                <a:ext cx="804451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514601"/>
                <a:ext cx="804451" cy="3676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8382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839200" y="18288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1" name="Arc 30"/>
          <p:cNvSpPr/>
          <p:nvPr/>
        </p:nvSpPr>
        <p:spPr>
          <a:xfrm>
            <a:off x="8382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839200" y="22860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5001" y="34290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3429000"/>
                <a:ext cx="524181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15000" y="3886200"/>
                <a:ext cx="2653034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i="1">
                          <a:latin typeface="Cambria Math"/>
                        </a:rPr>
                        <m:t>(2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886200"/>
                <a:ext cx="2653034" cy="387350"/>
              </a:xfrm>
              <a:prstGeom prst="rect">
                <a:avLst/>
              </a:prstGeom>
              <a:blipFill>
                <a:blip r:embed="rId7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15000" y="4343401"/>
                <a:ext cx="2828980" cy="366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−2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343401"/>
                <a:ext cx="2828980" cy="3667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83820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839200" y="36576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8" name="Arc 37"/>
          <p:cNvSpPr/>
          <p:nvPr/>
        </p:nvSpPr>
        <p:spPr>
          <a:xfrm>
            <a:off x="83820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8839200" y="4114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15000" y="4800600"/>
                <a:ext cx="15222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=8−(−1)(2)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800600"/>
                <a:ext cx="1522276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715001" y="5257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5257800"/>
                <a:ext cx="66967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8382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87630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Some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44" name="Arc 43"/>
          <p:cNvSpPr/>
          <p:nvPr/>
        </p:nvSpPr>
        <p:spPr>
          <a:xfrm>
            <a:off x="83820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839200" y="50292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60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  <p:bldP spid="42" grpId="0" animBg="1"/>
      <p:bldP spid="43" grpId="0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0"/>
                <a:ext cx="3352800" cy="4800600"/>
              </a:xfrm>
              <a:blipFill>
                <a:blip r:embed="rId3"/>
                <a:stretch>
                  <a:fillRect t="-264" r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212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9657" y="2780929"/>
                <a:ext cx="946605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(1+2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7" y="2780929"/>
                <a:ext cx="946605" cy="540917"/>
              </a:xfrm>
              <a:prstGeom prst="rect">
                <a:avLst/>
              </a:prstGeom>
              <a:blipFill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38801" y="1600200"/>
                <a:ext cx="799129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1+2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1600200"/>
                <a:ext cx="799129" cy="5050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24600" y="1600201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× 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600201"/>
                <a:ext cx="948016" cy="497059"/>
              </a:xfrm>
              <a:prstGeom prst="rect">
                <a:avLst/>
              </a:prstGeom>
              <a:blipFill>
                <a:blip r:embed="rId6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10200" y="2286001"/>
                <a:ext cx="1753622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)(1−2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(1+2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)(1−2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1"/>
                <a:ext cx="1753622" cy="540917"/>
              </a:xfrm>
              <a:prstGeom prst="rect">
                <a:avLst/>
              </a:prstGeom>
              <a:blipFill>
                <a:blip r:embed="rId7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2971800"/>
                <a:ext cx="2019976" cy="541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−20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−10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1+2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971800"/>
                <a:ext cx="2019976" cy="5412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0201" y="3657601"/>
                <a:ext cx="1877757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10−15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−10(−1)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1−4(−1)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657601"/>
                <a:ext cx="1877757" cy="540917"/>
              </a:xfrm>
              <a:prstGeom prst="rect">
                <a:avLst/>
              </a:prstGeom>
              <a:blipFill>
                <a:blip r:embed="rId9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10201" y="4343401"/>
                <a:ext cx="1083053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20−15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4343401"/>
                <a:ext cx="1083053" cy="500009"/>
              </a:xfrm>
              <a:prstGeom prst="rect">
                <a:avLst/>
              </a:prstGeom>
              <a:blipFill>
                <a:blip r:embed="rId10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10201" y="5029201"/>
                <a:ext cx="8842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=4−3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5029201"/>
                <a:ext cx="8842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7239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620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7239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239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239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239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467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696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96200" y="41148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0000" y="47244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662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0"/>
                <a:ext cx="3352800" cy="4800600"/>
              </a:xfrm>
              <a:blipFill>
                <a:blip r:embed="rId3"/>
                <a:stretch>
                  <a:fillRect t="-264" r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212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71664" y="2780929"/>
                <a:ext cx="88729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(5+4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(2−3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664" y="2780929"/>
                <a:ext cx="887294" cy="540917"/>
              </a:xfrm>
              <a:prstGeom prst="rect">
                <a:avLst/>
              </a:prstGeom>
              <a:blipFill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15001" y="1600200"/>
                <a:ext cx="699743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5+4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2−3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1600200"/>
                <a:ext cx="699743" cy="5050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24600" y="1600201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× 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2+3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2+3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600201"/>
                <a:ext cx="948016" cy="497059"/>
              </a:xfrm>
              <a:prstGeom prst="rect">
                <a:avLst/>
              </a:prstGeom>
              <a:blipFill>
                <a:blip r:embed="rId6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10200" y="2286001"/>
                <a:ext cx="165423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(5+4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)(2+3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(2−3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)(2+3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1"/>
                <a:ext cx="1654234" cy="540917"/>
              </a:xfrm>
              <a:prstGeom prst="rect">
                <a:avLst/>
              </a:prstGeom>
              <a:blipFill>
                <a:blip r:embed="rId7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1" y="2971800"/>
                <a:ext cx="2019977" cy="528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10+8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+15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+12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4+6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−6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971800"/>
                <a:ext cx="2019977" cy="5281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0200" y="3657601"/>
                <a:ext cx="1877758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10+23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+12(−1)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4−9(−1)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1"/>
                <a:ext cx="1877758" cy="540917"/>
              </a:xfrm>
              <a:prstGeom prst="rect">
                <a:avLst/>
              </a:prstGeom>
              <a:blipFill>
                <a:blip r:embed="rId9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10201" y="4343401"/>
                <a:ext cx="11183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−2+23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4343401"/>
                <a:ext cx="1118319" cy="497059"/>
              </a:xfrm>
              <a:prstGeom prst="rect">
                <a:avLst/>
              </a:prstGeom>
              <a:blipFill>
                <a:blip r:embed="rId10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10200" y="5029201"/>
                <a:ext cx="12775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029201"/>
                <a:ext cx="1277594" cy="497059"/>
              </a:xfrm>
              <a:prstGeom prst="rect">
                <a:avLst/>
              </a:prstGeom>
              <a:blipFill>
                <a:blip r:embed="rId11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7239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620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7239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239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239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239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467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696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96200" y="41148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0000" y="4648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into two parts (this is useful for later topics!)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378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Q11-14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8004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620</Words>
  <Application>Microsoft Office PowerPoint</Application>
  <PresentationFormat>Widescreen</PresentationFormat>
  <Paragraphs>130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</dc:title>
  <dc:creator>Richard Lawton</dc:creator>
  <cp:lastModifiedBy>Richard Lawton</cp:lastModifiedBy>
  <cp:revision>5</cp:revision>
  <dcterms:created xsi:type="dcterms:W3CDTF">2019-08-06T16:32:53Z</dcterms:created>
  <dcterms:modified xsi:type="dcterms:W3CDTF">2019-08-26T02:49:29Z</dcterms:modified>
</cp:coreProperties>
</file>