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513" r:id="rId2"/>
    <p:sldId id="511" r:id="rId3"/>
    <p:sldId id="512" r:id="rId4"/>
    <p:sldId id="514" r:id="rId5"/>
    <p:sldId id="51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57" autoAdjust="0"/>
    <p:restoredTop sz="88534" autoAdjust="0"/>
  </p:normalViewPr>
  <p:slideViewPr>
    <p:cSldViewPr>
      <p:cViewPr varScale="1">
        <p:scale>
          <a:sx n="70" d="100"/>
          <a:sy n="70" d="100"/>
        </p:scale>
        <p:origin x="912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08720"/>
            <a:ext cx="914285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Numerical Methods</a:t>
            </a:r>
          </a:p>
          <a:p>
            <a:pPr algn="ctr"/>
            <a:r>
              <a:rPr lang="en-GB" sz="8000" dirty="0"/>
              <a:t>- Modelling </a:t>
            </a:r>
          </a:p>
          <a:p>
            <a:pPr algn="ctr"/>
            <a:endParaRPr lang="en-GB" sz="3600" dirty="0"/>
          </a:p>
          <a:p>
            <a:pPr algn="ctr"/>
            <a:r>
              <a:rPr lang="en-GB" sz="8000" dirty="0"/>
              <a:t>Chapter 10</a:t>
            </a:r>
          </a:p>
          <a:p>
            <a:pPr algn="ctr"/>
            <a:r>
              <a:rPr lang="en-GB" sz="8000" dirty="0"/>
              <a:t>(Part 4 of 4)</a:t>
            </a:r>
          </a:p>
        </p:txBody>
      </p:sp>
    </p:spTree>
    <p:extLst>
      <p:ext uri="{BB962C8B-B14F-4D97-AF65-F5344CB8AC3E}">
        <p14:creationId xmlns:p14="http://schemas.microsoft.com/office/powerpoint/2010/main" val="382116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EACBA51-E724-4DDC-B3A6-64379BF6EA6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9DEB12B-B058-4C25-AAEE-778A98A8F0B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Modelling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8AAD27A-2BA2-4153-B085-4FD3E838B75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FB22FAD-31EB-4ABB-8A0C-657F9445C7E3}"/>
                  </a:ext>
                </a:extLst>
              </p:cNvPr>
              <p:cNvSpPr txBox="1"/>
              <p:nvPr/>
            </p:nvSpPr>
            <p:spPr>
              <a:xfrm>
                <a:off x="323528" y="692696"/>
                <a:ext cx="8624535" cy="606319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The price of a car in £s,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/>
                  <a:t> years after purchase, </a:t>
                </a:r>
              </a:p>
              <a:p>
                <a:pPr algn="ctr"/>
                <a:r>
                  <a:rPr lang="en-GB" sz="2400" dirty="0"/>
                  <a:t>is modelled by the function</a:t>
                </a:r>
              </a:p>
              <a:p>
                <a:pPr algn="ctr"/>
                <a:endParaRPr lang="en-GB" sz="1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=15 000 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−1000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2400" dirty="0"/>
              </a:p>
              <a:p>
                <a:pPr algn="ctr"/>
                <a:endParaRPr lang="en-GB" sz="1400" dirty="0"/>
              </a:p>
              <a:p>
                <a:pPr algn="ctr"/>
                <a:r>
                  <a:rPr lang="en-GB" sz="2000" dirty="0"/>
                  <a:t>a) Use the model to find the value, to the nearest hundred £s, of the car 10 years after purchase.</a:t>
                </a:r>
              </a:p>
              <a:p>
                <a:pPr marL="342900" indent="-342900" algn="ctr">
                  <a:buAutoNum type="alphaLcParenBoth"/>
                </a:pPr>
                <a:endParaRPr lang="en-GB" sz="2000" dirty="0"/>
              </a:p>
              <a:p>
                <a:pPr algn="ctr"/>
                <a:r>
                  <a:rPr lang="en-GB" sz="2000" dirty="0"/>
                  <a:t>b) Show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000" dirty="0"/>
                  <a:t> has a root between 19 and 20.</a:t>
                </a:r>
              </a:p>
              <a:p>
                <a:pPr marL="342900" indent="-342900" algn="ctr">
                  <a:buAutoNum type="alphaLcParenBoth"/>
                </a:pPr>
                <a:endParaRPr lang="en-GB" sz="2000" dirty="0"/>
              </a:p>
              <a:p>
                <a:pPr marL="342900" indent="-342900" algn="ctr">
                  <a:buAutoNum type="alphaLcParenBoth"/>
                </a:pPr>
                <a:r>
                  <a:rPr lang="en-GB" sz="2000" dirty="0"/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2000" dirty="0"/>
              </a:p>
              <a:p>
                <a:pPr marL="342900" indent="-342900" algn="ctr">
                  <a:buAutoNum type="alphaLcParenBoth"/>
                </a:pPr>
                <a:endParaRPr lang="en-GB" sz="2000" dirty="0"/>
              </a:p>
              <a:p>
                <a:pPr algn="ctr"/>
                <a:r>
                  <a:rPr lang="en-GB" sz="2000" dirty="0"/>
                  <a:t>c) Taking 19.5 as a first approximation, </a:t>
                </a:r>
              </a:p>
              <a:p>
                <a:pPr algn="ctr"/>
                <a:r>
                  <a:rPr lang="en-GB" sz="2000" dirty="0"/>
                  <a:t>apply the Newton-Raphson method once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/>
                  <a:t> </a:t>
                </a:r>
              </a:p>
              <a:p>
                <a:pPr algn="ctr"/>
                <a:r>
                  <a:rPr lang="en-GB" sz="2000" dirty="0"/>
                  <a:t>to obtain a second approximation for the time </a:t>
                </a:r>
              </a:p>
              <a:p>
                <a:pPr algn="ctr"/>
                <a:r>
                  <a:rPr lang="en-GB" sz="2000" dirty="0"/>
                  <a:t>when the value of the car is zero. </a:t>
                </a:r>
              </a:p>
              <a:p>
                <a:pPr algn="ctr"/>
                <a:r>
                  <a:rPr lang="en-GB" sz="2000" dirty="0"/>
                  <a:t>Give your answer to 3 decimal places.</a:t>
                </a:r>
              </a:p>
              <a:p>
                <a:pPr algn="ctr"/>
                <a:endParaRPr lang="en-GB" sz="2000" dirty="0"/>
              </a:p>
              <a:p>
                <a:pPr algn="ctr"/>
                <a:r>
                  <a:rPr lang="en-GB" sz="2000" dirty="0"/>
                  <a:t>d) Criticise this model with respect to the value of the car as it gets older.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FB22FAD-31EB-4ABB-8A0C-657F9445C7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692696"/>
                <a:ext cx="8624535" cy="60631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6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EACBA51-E724-4DDC-B3A6-64379BF6EA6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9DEB12B-B058-4C25-AAEE-778A98A8F0B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Modelling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8AAD27A-2BA2-4153-B085-4FD3E838B75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FB22FAD-31EB-4ABB-8A0C-657F9445C7E3}"/>
                  </a:ext>
                </a:extLst>
              </p:cNvPr>
              <p:cNvSpPr txBox="1"/>
              <p:nvPr/>
            </p:nvSpPr>
            <p:spPr>
              <a:xfrm>
                <a:off x="545344" y="727195"/>
                <a:ext cx="7848872" cy="258532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The price of a car in £s,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 years after purchase, is modelled by the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=15 000 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−1000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600" dirty="0"/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Use the model to find the value, to the nearest hundred £s, of the car 10 years after purchase.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/>
                  <a:t> has a root between 19 and 20.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600" dirty="0"/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Taking 19.5 as a first approximation, apply the Newton-Raphson method once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/>
                  <a:t> to obtain a second approximation for the time when the value of the car is zero. Give your answer to 3 decimal places.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Criticise this model with respect to the value of the car as it gets older.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FB22FAD-31EB-4ABB-8A0C-657F9445C7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344" y="727195"/>
                <a:ext cx="7848872" cy="25853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E1FD210-A74D-498B-B5A3-B255C63E450C}"/>
                  </a:ext>
                </a:extLst>
              </p:cNvPr>
              <p:cNvSpPr txBox="1"/>
              <p:nvPr/>
            </p:nvSpPr>
            <p:spPr>
              <a:xfrm>
                <a:off x="323528" y="4412704"/>
                <a:ext cx="309634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=3497.13</m:t>
                      </m:r>
                    </m:oMath>
                  </m:oMathPara>
                </a14:m>
                <a:endParaRPr lang="en-GB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→£3500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E1FD210-A74D-498B-B5A3-B255C63E45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412704"/>
                <a:ext cx="3096344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D6FD8E7F-C58C-4FFC-95B1-BDDF9D694E6F}"/>
              </a:ext>
            </a:extLst>
          </p:cNvPr>
          <p:cNvSpPr/>
          <p:nvPr/>
        </p:nvSpPr>
        <p:spPr>
          <a:xfrm>
            <a:off x="437332" y="3861048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94E08E-6DAA-4702-8BCD-A0B4F4BD4F81}"/>
              </a:ext>
            </a:extLst>
          </p:cNvPr>
          <p:cNvSpPr/>
          <p:nvPr/>
        </p:nvSpPr>
        <p:spPr>
          <a:xfrm>
            <a:off x="4139952" y="3861048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116971" y="4293096"/>
                <a:ext cx="4608512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=543.11&gt;0</m:t>
                      </m:r>
                    </m:oMath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=−331.55&lt;0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400" dirty="0">
                    <a:solidFill>
                      <a:prstClr val="black"/>
                    </a:solidFill>
                  </a:rPr>
                  <a:t>Change of sign between 19 and 20 </a:t>
                </a:r>
              </a:p>
              <a:p>
                <a:pPr lvl="0"/>
                <a:r>
                  <a:rPr lang="en-GB" sz="2400" dirty="0">
                    <a:solidFill>
                      <a:prstClr val="black"/>
                    </a:solidFill>
                  </a:rPr>
                  <a:t>Root in the interval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19&lt;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&lt;20</m:t>
                    </m:r>
                  </m:oMath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6971" y="4293096"/>
                <a:ext cx="4608512" cy="1569660"/>
              </a:xfrm>
              <a:prstGeom prst="rect">
                <a:avLst/>
              </a:prstGeom>
              <a:blipFill>
                <a:blip r:embed="rId4"/>
                <a:stretch>
                  <a:fillRect l="-1984" b="-7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58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EACBA51-E724-4DDC-B3A6-64379BF6EA6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9DEB12B-B058-4C25-AAEE-778A98A8F0B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Modelling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8AAD27A-2BA2-4153-B085-4FD3E838B75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FB22FAD-31EB-4ABB-8A0C-657F9445C7E3}"/>
                  </a:ext>
                </a:extLst>
              </p:cNvPr>
              <p:cNvSpPr txBox="1"/>
              <p:nvPr/>
            </p:nvSpPr>
            <p:spPr>
              <a:xfrm>
                <a:off x="545344" y="727195"/>
                <a:ext cx="7848872" cy="258532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The price of a car in £s,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 years after purchase, is modelled by the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=15 000 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−1000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600" dirty="0"/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Use the model to find the value, to the nearest hundred £s, of the car 10 years after purchase.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/>
                  <a:t> has a root between 19 and 20.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600" dirty="0"/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Taking 19.5 as a first approximation, apply the Newton-Raphson method once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/>
                  <a:t> to obtain a second approximation for the time when the value of the car is zero. Give your answer to 3 decimal places.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/>
                  <a:t>Criticise this model with respect to the value of the car as it gets older.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FB22FAD-31EB-4ABB-8A0C-657F9445C7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344" y="727195"/>
                <a:ext cx="7848872" cy="25853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4993020E-68EB-482E-B9A6-65096DEEA119}"/>
              </a:ext>
            </a:extLst>
          </p:cNvPr>
          <p:cNvSpPr txBox="1"/>
          <p:nvPr/>
        </p:nvSpPr>
        <p:spPr>
          <a:xfrm>
            <a:off x="973947" y="5706716"/>
            <a:ext cx="7486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In reality, the car can never have a negative value so this model is not reasonable for cars that are approximately 20 or more years old.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5E4E4C-6ED0-4C92-A453-AB02C909072F}"/>
              </a:ext>
            </a:extLst>
          </p:cNvPr>
          <p:cNvSpPr/>
          <p:nvPr/>
        </p:nvSpPr>
        <p:spPr>
          <a:xfrm>
            <a:off x="511565" y="3717032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B4F448E-1FF7-438C-A17C-BFE1E8AE12AE}"/>
              </a:ext>
            </a:extLst>
          </p:cNvPr>
          <p:cNvSpPr/>
          <p:nvPr/>
        </p:nvSpPr>
        <p:spPr>
          <a:xfrm>
            <a:off x="520071" y="5816317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55576" y="3611137"/>
                <a:ext cx="6696744" cy="19818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15 000</m:t>
                          </m:r>
                        </m:e>
                      </m:d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0.85</m:t>
                              </m:r>
                            </m:e>
                          </m:func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−1000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19.5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=25.0693…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19.5</m:t>
                          </m:r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=−898.3009…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=19.528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611137"/>
                <a:ext cx="6696744" cy="19818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730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10D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287-289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5139AF3-EA98-D04D-B467-E40C19B7B642}"/>
              </a:ext>
            </a:extLst>
          </p:cNvPr>
          <p:cNvSpPr txBox="1"/>
          <p:nvPr/>
        </p:nvSpPr>
        <p:spPr>
          <a:xfrm>
            <a:off x="188144" y="2268131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Q3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Q4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/>
              <a:t>Q5 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3863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56754</TotalTime>
  <Words>482</Words>
  <Application>Microsoft Macintosh PowerPoint</Application>
  <PresentationFormat>On-screen Show (4:3)</PresentationFormat>
  <Paragraphs>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1230</cp:revision>
  <dcterms:created xsi:type="dcterms:W3CDTF">2013-02-28T07:36:55Z</dcterms:created>
  <dcterms:modified xsi:type="dcterms:W3CDTF">2019-07-06T17:43:55Z</dcterms:modified>
</cp:coreProperties>
</file>