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18"/>
    <p:restoredTop sz="94421"/>
  </p:normalViewPr>
  <p:slideViewPr>
    <p:cSldViewPr snapToGrid="0" snapToObjects="1">
      <p:cViewPr varScale="1">
        <p:scale>
          <a:sx n="69" d="100"/>
          <a:sy n="69" d="100"/>
        </p:scale>
        <p:origin x="3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16-09-2019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38A83-B73D-4E45-93C7-B0EA13C0B1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9D879-A639-154C-9C14-8A1A86DB1F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1C5BB9E2-2956-A045-945A-2D007785E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7600" y="2692400"/>
            <a:ext cx="2336800" cy="1473200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E640C041-F9F9-3040-85B8-B1E810C5D5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068" t="28235" r="19014" b="20392"/>
          <a:stretch/>
        </p:blipFill>
        <p:spPr>
          <a:xfrm>
            <a:off x="993526" y="734716"/>
            <a:ext cx="9674474" cy="5734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866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38A83-B73D-4E45-93C7-B0EA13C0B1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9D879-A639-154C-9C14-8A1A86DB1F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77DD7A7-2A99-5445-BCFE-C4C326D78E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793" t="27843" r="12049" b="20000"/>
          <a:stretch/>
        </p:blipFill>
        <p:spPr>
          <a:xfrm>
            <a:off x="1129554" y="527704"/>
            <a:ext cx="10234714" cy="5792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577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22A31-982B-9149-82B2-98C740C32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9E9122D4-E5DD-204F-8812-473AED271B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0549" t="29740" r="16912" b="28850"/>
          <a:stretch/>
        </p:blipFill>
        <p:spPr>
          <a:xfrm>
            <a:off x="713891" y="365125"/>
            <a:ext cx="10764218" cy="4744757"/>
          </a:xfrm>
        </p:spPr>
      </p:pic>
    </p:spTree>
    <p:extLst>
      <p:ext uri="{BB962C8B-B14F-4D97-AF65-F5344CB8AC3E}">
        <p14:creationId xmlns:p14="http://schemas.microsoft.com/office/powerpoint/2010/main" val="95602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39F7-6112-9F47-92E9-D8AEA1376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A8E85728-5C21-7948-A990-68BDFBEBEE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6753" t="31594" r="25979" b="43683"/>
          <a:stretch/>
        </p:blipFill>
        <p:spPr>
          <a:xfrm>
            <a:off x="838200" y="-76203"/>
            <a:ext cx="10515600" cy="3505203"/>
          </a:xfr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1B276878-20A5-4144-B606-E1FA71440C2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885" t="41734" r="22950" b="22579"/>
          <a:stretch/>
        </p:blipFill>
        <p:spPr>
          <a:xfrm>
            <a:off x="2097741" y="3329174"/>
            <a:ext cx="6373906" cy="2871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316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87245-E7E6-064D-8CB1-FA165217A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7350F5F9-1061-074A-9A69-5FBBD6CDB1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7230" t="36848" r="25025" b="27613"/>
          <a:stretch/>
        </p:blipFill>
        <p:spPr>
          <a:xfrm>
            <a:off x="1667436" y="0"/>
            <a:ext cx="8310282" cy="3949104"/>
          </a:xfr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4F7E961C-7A72-3D4F-BA1E-C44BC7B707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013" t="35012" r="32172" b="20313"/>
          <a:stretch/>
        </p:blipFill>
        <p:spPr>
          <a:xfrm>
            <a:off x="3469341" y="3557775"/>
            <a:ext cx="3980330" cy="306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85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187E6-6FC2-224C-BEBA-EF6BD1CDA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89DF23B9-4FF1-5546-AC91-A8B1A9D0C9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662" t="34769" r="39342" b="14906"/>
          <a:stretch/>
        </p:blipFill>
        <p:spPr>
          <a:xfrm>
            <a:off x="1479176" y="263667"/>
            <a:ext cx="7126941" cy="6594333"/>
          </a:xfrm>
        </p:spPr>
      </p:pic>
    </p:spTree>
    <p:extLst>
      <p:ext uri="{BB962C8B-B14F-4D97-AF65-F5344CB8AC3E}">
        <p14:creationId xmlns:p14="http://schemas.microsoft.com/office/powerpoint/2010/main" val="2540293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3D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Statistics 1</a:t>
            </a:r>
          </a:p>
          <a:p>
            <a:r>
              <a:rPr lang="en-GB" sz="2400" dirty="0"/>
              <a:t>Pages 53-54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8175573-4504-BE4E-9C8B-92E1F126A539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Q1-3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Q4-5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Q6-7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Q8-10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2161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12</Words>
  <Application>Microsoft Office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Lawton</dc:creator>
  <cp:lastModifiedBy>Richard Lawton</cp:lastModifiedBy>
  <cp:revision>5</cp:revision>
  <dcterms:created xsi:type="dcterms:W3CDTF">2019-08-06T16:32:53Z</dcterms:created>
  <dcterms:modified xsi:type="dcterms:W3CDTF">2019-09-16T03:22:55Z</dcterms:modified>
</cp:coreProperties>
</file>