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530" r:id="rId2"/>
    <p:sldId id="533" r:id="rId3"/>
    <p:sldId id="516" r:id="rId4"/>
    <p:sldId id="50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806" autoAdjust="0"/>
    <p:restoredTop sz="88534" autoAdjust="0"/>
  </p:normalViewPr>
  <p:slideViewPr>
    <p:cSldViewPr>
      <p:cViewPr varScale="1">
        <p:scale>
          <a:sx n="70" d="100"/>
          <a:sy n="70" d="100"/>
        </p:scale>
        <p:origin x="368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634" y="872128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Vectors </a:t>
            </a:r>
          </a:p>
          <a:p>
            <a:pPr algn="ctr"/>
            <a:r>
              <a:rPr lang="en-GB" sz="9600" dirty="0"/>
              <a:t>- Unit Vectors</a:t>
            </a:r>
            <a:endParaRPr lang="en-GB" sz="3200" dirty="0"/>
          </a:p>
          <a:p>
            <a:pPr algn="ctr"/>
            <a:r>
              <a:rPr lang="en-GB" sz="8000" dirty="0"/>
              <a:t>Chapter 12</a:t>
            </a:r>
          </a:p>
          <a:p>
            <a:pPr algn="ctr"/>
            <a:r>
              <a:rPr lang="en-GB" sz="8000" dirty="0"/>
              <a:t>(Part 3 </a:t>
            </a:r>
            <a:r>
              <a:rPr lang="en-GB" sz="8000"/>
              <a:t>of 6)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983489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0CED1FD-06EF-4DD6-9E62-D72B6AD0A9C8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39A610C-056B-477C-A2F6-2FE43A86F08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Unit Vectors 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15073EB-3D17-4888-AE93-AB5E00A0F3B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" name="Rectangle 7"/>
          <p:cNvSpPr/>
          <p:nvPr/>
        </p:nvSpPr>
        <p:spPr>
          <a:xfrm>
            <a:off x="431431" y="908720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4800" dirty="0">
                <a:solidFill>
                  <a:prstClr val="black"/>
                </a:solidFill>
              </a:rPr>
              <a:t>A </a:t>
            </a:r>
            <a:r>
              <a:rPr lang="en-GB" sz="4800" b="1" dirty="0">
                <a:solidFill>
                  <a:prstClr val="black"/>
                </a:solidFill>
              </a:rPr>
              <a:t>unit vector </a:t>
            </a:r>
            <a:r>
              <a:rPr lang="en-GB" sz="4800" dirty="0">
                <a:solidFill>
                  <a:prstClr val="black"/>
                </a:solidFill>
              </a:rPr>
              <a:t>has a length of 1.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39552" y="2276872"/>
                <a:ext cx="7839518" cy="20363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GB" sz="8800" dirty="0">
                    <a:solidFill>
                      <a:prstClr val="black"/>
                    </a:solidFill>
                  </a:rPr>
                  <a:t>Unit Vector </a:t>
                </a:r>
                <a14:m>
                  <m:oMath xmlns:m="http://schemas.openxmlformats.org/officeDocument/2006/math">
                    <m:r>
                      <a:rPr lang="en-GB" sz="8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88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88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GB" sz="88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88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den>
                    </m:f>
                  </m:oMath>
                </a14:m>
                <a:endParaRPr lang="en-GB" sz="8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276872"/>
                <a:ext cx="7839518" cy="2036327"/>
              </a:xfrm>
              <a:prstGeom prst="rect">
                <a:avLst/>
              </a:prstGeom>
              <a:blipFill>
                <a:blip r:embed="rId2"/>
                <a:stretch>
                  <a:fillRect l="-6998" t="-5689" b="-98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431431" y="5229200"/>
            <a:ext cx="82809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4000" dirty="0">
                <a:solidFill>
                  <a:prstClr val="black"/>
                </a:solidFill>
              </a:rPr>
              <a:t>To find a unit vector you need to divide the original vector by its length.</a:t>
            </a:r>
          </a:p>
        </p:txBody>
      </p:sp>
    </p:spTree>
    <p:extLst>
      <p:ext uri="{BB962C8B-B14F-4D97-AF65-F5344CB8AC3E}">
        <p14:creationId xmlns:p14="http://schemas.microsoft.com/office/powerpoint/2010/main" val="284812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0CED1FD-06EF-4DD6-9E62-D72B6AD0A9C8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39A610C-056B-477C-A2F6-2FE43A86F08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Unit Vectors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415073EB-3D17-4888-AE93-AB5E00A0F3B5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3AC2407-C8FB-4CBC-9BE9-5EAB0F754372}"/>
                  </a:ext>
                </a:extLst>
              </p:cNvPr>
              <p:cNvSpPr txBox="1"/>
              <p:nvPr/>
            </p:nvSpPr>
            <p:spPr>
              <a:xfrm>
                <a:off x="336581" y="876823"/>
                <a:ext cx="8409462" cy="10772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Find the magnitude of </a:t>
                </a:r>
                <a14:m>
                  <m:oMath xmlns:m="http://schemas.openxmlformats.org/officeDocument/2006/math"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3200" dirty="0"/>
                  <a:t> </a:t>
                </a:r>
              </a:p>
              <a:p>
                <a:pPr algn="ctr"/>
                <a:r>
                  <a:rPr lang="en-GB" sz="3200" dirty="0"/>
                  <a:t>and the unit vector of </a:t>
                </a:r>
                <a14:m>
                  <m:oMath xmlns:m="http://schemas.openxmlformats.org/officeDocument/2006/math"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3200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3AC2407-C8FB-4CBC-9BE9-5EAB0F7543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81" y="876823"/>
                <a:ext cx="8409462" cy="1077218"/>
              </a:xfrm>
              <a:prstGeom prst="rect">
                <a:avLst/>
              </a:prstGeom>
              <a:blipFill>
                <a:blip r:embed="rId2"/>
                <a:stretch>
                  <a:fillRect b="-936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320757C-2432-432F-A34E-5EBA35B3ED8B}"/>
                  </a:ext>
                </a:extLst>
              </p:cNvPr>
              <p:cNvSpPr txBox="1"/>
              <p:nvPr/>
            </p:nvSpPr>
            <p:spPr>
              <a:xfrm>
                <a:off x="251411" y="2420888"/>
                <a:ext cx="8640960" cy="15893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/>
                  <a:t>Magnitude of </a:t>
                </a:r>
                <a14:m>
                  <m:oMath xmlns:m="http://schemas.openxmlformats.org/officeDocument/2006/math"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4400" dirty="0"/>
                  <a:t> is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4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44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e>
                      </m:rad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320757C-2432-432F-A34E-5EBA35B3ED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11" y="2420888"/>
                <a:ext cx="8640960" cy="1589346"/>
              </a:xfrm>
              <a:prstGeom prst="rect">
                <a:avLst/>
              </a:prstGeom>
              <a:blipFill>
                <a:blip r:embed="rId3"/>
                <a:stretch>
                  <a:fillRect t="-76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971600" y="4477081"/>
                <a:ext cx="7344816" cy="20410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4400" dirty="0">
                    <a:solidFill>
                      <a:prstClr val="black"/>
                    </a:solidFill>
                  </a:rPr>
                  <a:t>Unit vector of </a:t>
                </a:r>
                <a14:m>
                  <m:oMath xmlns:m="http://schemas.openxmlformats.org/officeDocument/2006/math">
                    <m:r>
                      <a:rPr lang="en-GB" sz="4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4400" dirty="0">
                    <a:solidFill>
                      <a:prstClr val="black"/>
                    </a:solidFill>
                  </a:rPr>
                  <a:t> is </a:t>
                </a: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GB" sz="4000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40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  <m:r>
                        <a:rPr lang="en-GB" sz="40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b="1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GB" sz="40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1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</m:d>
                        </m:den>
                      </m:f>
                      <m:r>
                        <a:rPr lang="en-GB" sz="4000" i="1" dirty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40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40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e>
                          </m:rad>
                        </m:den>
                      </m:f>
                      <m:d>
                        <m:dPr>
                          <m:ctrlPr>
                            <a:rPr lang="en-GB" sz="4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4000" b="1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4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4000" b="1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GB" sz="4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sz="4000" b="1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477081"/>
                <a:ext cx="7344816" cy="2041072"/>
              </a:xfrm>
              <a:prstGeom prst="rect">
                <a:avLst/>
              </a:prstGeom>
              <a:blipFill>
                <a:blip r:embed="rId4"/>
                <a:stretch>
                  <a:fillRect t="-59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289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12B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341-343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C3E9B6A-F104-E741-B24B-B8CF545549F0}"/>
              </a:ext>
            </a:extLst>
          </p:cNvPr>
          <p:cNvSpPr txBox="1"/>
          <p:nvPr/>
        </p:nvSpPr>
        <p:spPr>
          <a:xfrm>
            <a:off x="188144" y="2268131"/>
            <a:ext cx="56079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400" dirty="0"/>
              <a:t>Complete before the lesson Q1-4</a:t>
            </a:r>
          </a:p>
          <a:p>
            <a:endParaRPr lang="en-US" sz="2400"/>
          </a:p>
          <a:p>
            <a:r>
              <a:rPr lang="en-US" sz="2400"/>
              <a:t>In </a:t>
            </a:r>
            <a:r>
              <a:rPr lang="en-US" sz="2400" dirty="0"/>
              <a:t>Class:			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Q10-12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5700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61804</TotalTime>
  <Words>108</Words>
  <Application>Microsoft Macintosh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1301</cp:revision>
  <dcterms:created xsi:type="dcterms:W3CDTF">2013-02-28T07:36:55Z</dcterms:created>
  <dcterms:modified xsi:type="dcterms:W3CDTF">2019-07-06T18:23:45Z</dcterms:modified>
</cp:coreProperties>
</file>