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92" r:id="rId2"/>
    <p:sldId id="696" r:id="rId3"/>
    <p:sldId id="686" r:id="rId4"/>
    <p:sldId id="694" r:id="rId5"/>
    <p:sldId id="690" r:id="rId6"/>
    <p:sldId id="691" r:id="rId7"/>
    <p:sldId id="687" r:id="rId8"/>
    <p:sldId id="688" r:id="rId9"/>
    <p:sldId id="670" r:id="rId10"/>
    <p:sldId id="671" r:id="rId11"/>
    <p:sldId id="672" r:id="rId12"/>
    <p:sldId id="674" r:id="rId13"/>
    <p:sldId id="675" r:id="rId14"/>
    <p:sldId id="6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97" autoAdjust="0"/>
    <p:restoredTop sz="88534" autoAdjust="0"/>
  </p:normalViewPr>
  <p:slideViewPr>
    <p:cSldViewPr>
      <p:cViewPr varScale="1">
        <p:scale>
          <a:sx n="69" d="100"/>
          <a:sy n="69" d="100"/>
        </p:scale>
        <p:origin x="784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1.png"/><Relationship Id="rId13" Type="http://schemas.openxmlformats.org/officeDocument/2006/relationships/image" Target="../media/image15.png"/><Relationship Id="rId3" Type="http://schemas.openxmlformats.org/officeDocument/2006/relationships/image" Target="../media/image361.png"/><Relationship Id="rId7" Type="http://schemas.openxmlformats.org/officeDocument/2006/relationships/image" Target="../media/image371.png"/><Relationship Id="rId12" Type="http://schemas.openxmlformats.org/officeDocument/2006/relationships/image" Target="../media/image461.png"/><Relationship Id="rId2" Type="http://schemas.openxmlformats.org/officeDocument/2006/relationships/image" Target="../media/image3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1.png"/><Relationship Id="rId11" Type="http://schemas.openxmlformats.org/officeDocument/2006/relationships/image" Target="../media/image451.png"/><Relationship Id="rId5" Type="http://schemas.openxmlformats.org/officeDocument/2006/relationships/image" Target="../media/image321.png"/><Relationship Id="rId10" Type="http://schemas.openxmlformats.org/officeDocument/2006/relationships/image" Target="../media/image401.png"/><Relationship Id="rId4" Type="http://schemas.openxmlformats.org/officeDocument/2006/relationships/image" Target="../media/image211.png"/><Relationship Id="rId9" Type="http://schemas.openxmlformats.org/officeDocument/2006/relationships/image" Target="../media/image391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8.png"/><Relationship Id="rId8" Type="http://schemas.openxmlformats.org/officeDocument/2006/relationships/image" Target="../media/image401.png"/><Relationship Id="rId3" Type="http://schemas.openxmlformats.org/officeDocument/2006/relationships/image" Target="../media/image321.png"/><Relationship Id="rId7" Type="http://schemas.openxmlformats.org/officeDocument/2006/relationships/image" Target="../media/image391.png"/><Relationship Id="rId12" Type="http://schemas.openxmlformats.org/officeDocument/2006/relationships/image" Target="../media/image2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1.png"/><Relationship Id="rId5" Type="http://schemas.openxmlformats.org/officeDocument/2006/relationships/image" Target="../media/image371.png"/><Relationship Id="rId10" Type="http://schemas.openxmlformats.org/officeDocument/2006/relationships/image" Target="../media/image490.png"/><Relationship Id="rId4" Type="http://schemas.openxmlformats.org/officeDocument/2006/relationships/image" Target="../media/image341.png"/><Relationship Id="rId9" Type="http://schemas.openxmlformats.org/officeDocument/2006/relationships/image" Target="../media/image480.png"/><Relationship Id="rId14" Type="http://schemas.openxmlformats.org/officeDocument/2006/relationships/image" Target="../media/image2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7.png"/><Relationship Id="rId3" Type="http://schemas.openxmlformats.org/officeDocument/2006/relationships/image" Target="../media/image222.png"/><Relationship Id="rId7" Type="http://schemas.openxmlformats.org/officeDocument/2006/relationships/image" Target="../media/image226.png"/><Relationship Id="rId12" Type="http://schemas.openxmlformats.org/officeDocument/2006/relationships/image" Target="../media/image232.png"/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5.png"/><Relationship Id="rId11" Type="http://schemas.openxmlformats.org/officeDocument/2006/relationships/image" Target="../media/image231.png"/><Relationship Id="rId5" Type="http://schemas.openxmlformats.org/officeDocument/2006/relationships/image" Target="../media/image224.png"/><Relationship Id="rId10" Type="http://schemas.openxmlformats.org/officeDocument/2006/relationships/image" Target="../media/image229.png"/><Relationship Id="rId4" Type="http://schemas.openxmlformats.org/officeDocument/2006/relationships/image" Target="../media/image223.png"/><Relationship Id="rId9" Type="http://schemas.openxmlformats.org/officeDocument/2006/relationships/image" Target="../media/image228.png"/><Relationship Id="rId14" Type="http://schemas.openxmlformats.org/officeDocument/2006/relationships/image" Target="../media/image23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2.png"/><Relationship Id="rId13" Type="http://schemas.openxmlformats.org/officeDocument/2006/relationships/image" Target="../media/image247.png"/><Relationship Id="rId18" Type="http://schemas.openxmlformats.org/officeDocument/2006/relationships/image" Target="../media/image253.png"/><Relationship Id="rId26" Type="http://schemas.openxmlformats.org/officeDocument/2006/relationships/image" Target="../media/image262.png"/><Relationship Id="rId3" Type="http://schemas.openxmlformats.org/officeDocument/2006/relationships/image" Target="../media/image236.png"/><Relationship Id="rId7" Type="http://schemas.openxmlformats.org/officeDocument/2006/relationships/image" Target="../media/image241.png"/><Relationship Id="rId12" Type="http://schemas.openxmlformats.org/officeDocument/2006/relationships/image" Target="../media/image246.png"/><Relationship Id="rId17" Type="http://schemas.openxmlformats.org/officeDocument/2006/relationships/image" Target="../media/image252.png"/><Relationship Id="rId25" Type="http://schemas.openxmlformats.org/officeDocument/2006/relationships/image" Target="../media/image261.png"/><Relationship Id="rId2" Type="http://schemas.openxmlformats.org/officeDocument/2006/relationships/image" Target="../media/image235.png"/><Relationship Id="rId16" Type="http://schemas.openxmlformats.org/officeDocument/2006/relationships/image" Target="../media/image251.png"/><Relationship Id="rId20" Type="http://schemas.openxmlformats.org/officeDocument/2006/relationships/image" Target="../media/image2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9.png"/><Relationship Id="rId11" Type="http://schemas.openxmlformats.org/officeDocument/2006/relationships/image" Target="../media/image245.png"/><Relationship Id="rId5" Type="http://schemas.openxmlformats.org/officeDocument/2006/relationships/image" Target="../media/image238.png"/><Relationship Id="rId15" Type="http://schemas.openxmlformats.org/officeDocument/2006/relationships/image" Target="../media/image249.png"/><Relationship Id="rId23" Type="http://schemas.openxmlformats.org/officeDocument/2006/relationships/image" Target="../media/image258.png"/><Relationship Id="rId10" Type="http://schemas.openxmlformats.org/officeDocument/2006/relationships/image" Target="../media/image244.png"/><Relationship Id="rId19" Type="http://schemas.openxmlformats.org/officeDocument/2006/relationships/image" Target="../media/image254.png"/><Relationship Id="rId4" Type="http://schemas.openxmlformats.org/officeDocument/2006/relationships/image" Target="../media/image237.png"/><Relationship Id="rId9" Type="http://schemas.openxmlformats.org/officeDocument/2006/relationships/image" Target="../media/image243.png"/><Relationship Id="rId14" Type="http://schemas.openxmlformats.org/officeDocument/2006/relationships/image" Target="../media/image248.png"/><Relationship Id="rId22" Type="http://schemas.openxmlformats.org/officeDocument/2006/relationships/image" Target="../media/image25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2" Type="http://schemas.openxmlformats.org/officeDocument/2006/relationships/image" Target="../media/image79.png"/><Relationship Id="rId16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5" Type="http://schemas.openxmlformats.org/officeDocument/2006/relationships/image" Target="../media/image78.png"/><Relationship Id="rId4" Type="http://schemas.openxmlformats.org/officeDocument/2006/relationships/image" Target="../media/image81.png"/><Relationship Id="rId9" Type="http://schemas.openxmlformats.org/officeDocument/2006/relationships/image" Target="../media/image760.png"/><Relationship Id="rId14" Type="http://schemas.openxmlformats.org/officeDocument/2006/relationships/image" Target="../media/image770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00.png"/><Relationship Id="rId3" Type="http://schemas.openxmlformats.org/officeDocument/2006/relationships/image" Target="../media/image3.png"/><Relationship Id="rId12" Type="http://schemas.openxmlformats.org/officeDocument/2006/relationships/image" Target="../media/image890.png"/><Relationship Id="rId17" Type="http://schemas.openxmlformats.org/officeDocument/2006/relationships/image" Target="../media/image5.png"/><Relationship Id="rId2" Type="http://schemas.openxmlformats.org/officeDocument/2006/relationships/image" Target="../media/image2.png"/><Relationship Id="rId16" Type="http://schemas.openxmlformats.org/officeDocument/2006/relationships/image" Target="../media/image930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780.png"/><Relationship Id="rId4" Type="http://schemas.openxmlformats.org/officeDocument/2006/relationships/image" Target="../media/image4.png"/><Relationship Id="rId14" Type="http://schemas.openxmlformats.org/officeDocument/2006/relationships/image" Target="../media/image77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1.png"/><Relationship Id="rId13" Type="http://schemas.openxmlformats.org/officeDocument/2006/relationships/image" Target="../media/image208.png"/><Relationship Id="rId3" Type="http://schemas.openxmlformats.org/officeDocument/2006/relationships/image" Target="../media/image321.png"/><Relationship Id="rId7" Type="http://schemas.openxmlformats.org/officeDocument/2006/relationships/image" Target="../media/image361.png"/><Relationship Id="rId12" Type="http://schemas.openxmlformats.org/officeDocument/2006/relationships/image" Target="../media/image412.png"/><Relationship Id="rId2" Type="http://schemas.openxmlformats.org/officeDocument/2006/relationships/image" Target="../media/image20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1.png"/><Relationship Id="rId11" Type="http://schemas.openxmlformats.org/officeDocument/2006/relationships/image" Target="../media/image401.png"/><Relationship Id="rId5" Type="http://schemas.openxmlformats.org/officeDocument/2006/relationships/image" Target="../media/image341.png"/><Relationship Id="rId15" Type="http://schemas.openxmlformats.org/officeDocument/2006/relationships/image" Target="../media/image14.png"/><Relationship Id="rId10" Type="http://schemas.openxmlformats.org/officeDocument/2006/relationships/image" Target="../media/image391.png"/><Relationship Id="rId4" Type="http://schemas.openxmlformats.org/officeDocument/2006/relationships/image" Target="../media/image331.png"/><Relationship Id="rId9" Type="http://schemas.openxmlformats.org/officeDocument/2006/relationships/image" Target="../media/image381.png"/><Relationship Id="rId14" Type="http://schemas.openxmlformats.org/officeDocument/2006/relationships/image" Target="../media/image20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836712"/>
            <a:ext cx="914285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Trig Functions</a:t>
            </a:r>
          </a:p>
          <a:p>
            <a:pPr algn="ctr"/>
            <a:r>
              <a:rPr lang="en-GB" sz="8800" dirty="0"/>
              <a:t>- Graphs</a:t>
            </a:r>
            <a:endParaRPr lang="en-GB" sz="8800" baseline="30000" dirty="0"/>
          </a:p>
          <a:p>
            <a:pPr algn="ctr"/>
            <a:endParaRPr lang="en-GB" sz="2400" dirty="0"/>
          </a:p>
          <a:p>
            <a:pPr algn="ctr"/>
            <a:r>
              <a:rPr lang="en-GB" sz="8000" dirty="0"/>
              <a:t>Chapter 6</a:t>
            </a:r>
          </a:p>
          <a:p>
            <a:pPr algn="ctr"/>
            <a:r>
              <a:rPr lang="en-GB" sz="8000" dirty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3384146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Sketches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>
            <a:off x="1654467" y="3853327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654467" y="2318200"/>
            <a:ext cx="0" cy="2933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09811" y="277976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811" y="2779760"/>
                <a:ext cx="344656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9936" y="456935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936" y="4569352"/>
                <a:ext cx="344656" cy="400110"/>
              </a:xfrm>
              <a:prstGeom prst="rect">
                <a:avLst/>
              </a:prstGeom>
              <a:blipFill rotWithShape="0">
                <a:blip r:embed="rId3"/>
                <a:stretch>
                  <a:fillRect r="-4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959079" y="2134254"/>
                <a:ext cx="1872208" cy="59200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Click to </a:t>
                </a:r>
                <a:r>
                  <a:rPr lang="en-GB" b="1" dirty="0" err="1"/>
                  <a:t>Frosketch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𝒔𝒆𝒄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079" y="2134254"/>
                <a:ext cx="1872208" cy="592007"/>
              </a:xfrm>
              <a:prstGeom prst="rect">
                <a:avLst/>
              </a:prstGeom>
              <a:blipFill>
                <a:blip r:embed="rId4"/>
                <a:stretch>
                  <a:fillRect l="-633" t="-4717" r="-633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blipFill rotWithShape="0">
                <a:blip r:embed="rId8"/>
                <a:stretch>
                  <a:fillRect r="-3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blipFill rotWithShape="0">
                <a:blip r:embed="rId9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blipFill rotWithShape="0">
                <a:blip r:embed="rId10"/>
                <a:stretch>
                  <a:fillRect r="-2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reeform 18"/>
          <p:cNvSpPr/>
          <p:nvPr/>
        </p:nvSpPr>
        <p:spPr>
          <a:xfrm>
            <a:off x="1663547" y="2963537"/>
            <a:ext cx="4572000" cy="1918156"/>
          </a:xfrm>
          <a:custGeom>
            <a:avLst/>
            <a:gdLst>
              <a:gd name="connsiteX0" fmla="*/ 0 w 4572000"/>
              <a:gd name="connsiteY0" fmla="*/ 0 h 1918156"/>
              <a:gd name="connsiteX1" fmla="*/ 220337 w 4572000"/>
              <a:gd name="connsiteY1" fmla="*/ 44068 h 1918156"/>
              <a:gd name="connsiteX2" fmla="*/ 550843 w 4572000"/>
              <a:gd name="connsiteY2" fmla="*/ 187287 h 1918156"/>
              <a:gd name="connsiteX3" fmla="*/ 848299 w 4572000"/>
              <a:gd name="connsiteY3" fmla="*/ 440675 h 1918156"/>
              <a:gd name="connsiteX4" fmla="*/ 1101687 w 4572000"/>
              <a:gd name="connsiteY4" fmla="*/ 914400 h 1918156"/>
              <a:gd name="connsiteX5" fmla="*/ 1211855 w 4572000"/>
              <a:gd name="connsiteY5" fmla="*/ 1200839 h 1918156"/>
              <a:gd name="connsiteX6" fmla="*/ 1509311 w 4572000"/>
              <a:gd name="connsiteY6" fmla="*/ 1696598 h 1918156"/>
              <a:gd name="connsiteX7" fmla="*/ 1795749 w 4572000"/>
              <a:gd name="connsiteY7" fmla="*/ 1872868 h 1918156"/>
              <a:gd name="connsiteX8" fmla="*/ 2214390 w 4572000"/>
              <a:gd name="connsiteY8" fmla="*/ 1916935 h 1918156"/>
              <a:gd name="connsiteX9" fmla="*/ 2633031 w 4572000"/>
              <a:gd name="connsiteY9" fmla="*/ 1839817 h 1918156"/>
              <a:gd name="connsiteX10" fmla="*/ 3007605 w 4572000"/>
              <a:gd name="connsiteY10" fmla="*/ 1498294 h 1918156"/>
              <a:gd name="connsiteX11" fmla="*/ 3360145 w 4572000"/>
              <a:gd name="connsiteY11" fmla="*/ 1057620 h 1918156"/>
              <a:gd name="connsiteX12" fmla="*/ 3415229 w 4572000"/>
              <a:gd name="connsiteY12" fmla="*/ 881350 h 1918156"/>
              <a:gd name="connsiteX13" fmla="*/ 3745735 w 4572000"/>
              <a:gd name="connsiteY13" fmla="*/ 396608 h 1918156"/>
              <a:gd name="connsiteX14" fmla="*/ 4043190 w 4572000"/>
              <a:gd name="connsiteY14" fmla="*/ 187287 h 1918156"/>
              <a:gd name="connsiteX15" fmla="*/ 4572000 w 4572000"/>
              <a:gd name="connsiteY15" fmla="*/ 66102 h 1918156"/>
              <a:gd name="connsiteX0" fmla="*/ 0 w 4572000"/>
              <a:gd name="connsiteY0" fmla="*/ 0 h 1918156"/>
              <a:gd name="connsiteX1" fmla="*/ 220337 w 4572000"/>
              <a:gd name="connsiteY1" fmla="*/ 44068 h 1918156"/>
              <a:gd name="connsiteX2" fmla="*/ 550843 w 4572000"/>
              <a:gd name="connsiteY2" fmla="*/ 187287 h 1918156"/>
              <a:gd name="connsiteX3" fmla="*/ 848299 w 4572000"/>
              <a:gd name="connsiteY3" fmla="*/ 440675 h 1918156"/>
              <a:gd name="connsiteX4" fmla="*/ 1101687 w 4572000"/>
              <a:gd name="connsiteY4" fmla="*/ 914400 h 1918156"/>
              <a:gd name="connsiteX5" fmla="*/ 1211855 w 4572000"/>
              <a:gd name="connsiteY5" fmla="*/ 1200839 h 1918156"/>
              <a:gd name="connsiteX6" fmla="*/ 1509311 w 4572000"/>
              <a:gd name="connsiteY6" fmla="*/ 1696598 h 1918156"/>
              <a:gd name="connsiteX7" fmla="*/ 1795749 w 4572000"/>
              <a:gd name="connsiteY7" fmla="*/ 1872868 h 1918156"/>
              <a:gd name="connsiteX8" fmla="*/ 2214390 w 4572000"/>
              <a:gd name="connsiteY8" fmla="*/ 1916935 h 1918156"/>
              <a:gd name="connsiteX9" fmla="*/ 2633031 w 4572000"/>
              <a:gd name="connsiteY9" fmla="*/ 1839817 h 1918156"/>
              <a:gd name="connsiteX10" fmla="*/ 3007605 w 4572000"/>
              <a:gd name="connsiteY10" fmla="*/ 1498294 h 1918156"/>
              <a:gd name="connsiteX11" fmla="*/ 3360145 w 4572000"/>
              <a:gd name="connsiteY11" fmla="*/ 1057620 h 1918156"/>
              <a:gd name="connsiteX12" fmla="*/ 3745735 w 4572000"/>
              <a:gd name="connsiteY12" fmla="*/ 396608 h 1918156"/>
              <a:gd name="connsiteX13" fmla="*/ 4043190 w 4572000"/>
              <a:gd name="connsiteY13" fmla="*/ 187287 h 1918156"/>
              <a:gd name="connsiteX14" fmla="*/ 4572000 w 4572000"/>
              <a:gd name="connsiteY14" fmla="*/ 66102 h 1918156"/>
              <a:gd name="connsiteX0" fmla="*/ 0 w 4572000"/>
              <a:gd name="connsiteY0" fmla="*/ 0 h 1918156"/>
              <a:gd name="connsiteX1" fmla="*/ 220337 w 4572000"/>
              <a:gd name="connsiteY1" fmla="*/ 44068 h 1918156"/>
              <a:gd name="connsiteX2" fmla="*/ 550843 w 4572000"/>
              <a:gd name="connsiteY2" fmla="*/ 187287 h 1918156"/>
              <a:gd name="connsiteX3" fmla="*/ 848299 w 4572000"/>
              <a:gd name="connsiteY3" fmla="*/ 440675 h 1918156"/>
              <a:gd name="connsiteX4" fmla="*/ 1101687 w 4572000"/>
              <a:gd name="connsiteY4" fmla="*/ 914400 h 1918156"/>
              <a:gd name="connsiteX5" fmla="*/ 1211855 w 4572000"/>
              <a:gd name="connsiteY5" fmla="*/ 1200839 h 1918156"/>
              <a:gd name="connsiteX6" fmla="*/ 1509311 w 4572000"/>
              <a:gd name="connsiteY6" fmla="*/ 1696598 h 1918156"/>
              <a:gd name="connsiteX7" fmla="*/ 1795749 w 4572000"/>
              <a:gd name="connsiteY7" fmla="*/ 1872868 h 1918156"/>
              <a:gd name="connsiteX8" fmla="*/ 2214390 w 4572000"/>
              <a:gd name="connsiteY8" fmla="*/ 1916935 h 1918156"/>
              <a:gd name="connsiteX9" fmla="*/ 2633031 w 4572000"/>
              <a:gd name="connsiteY9" fmla="*/ 1839817 h 1918156"/>
              <a:gd name="connsiteX10" fmla="*/ 3007605 w 4572000"/>
              <a:gd name="connsiteY10" fmla="*/ 1498294 h 1918156"/>
              <a:gd name="connsiteX11" fmla="*/ 3327095 w 4572000"/>
              <a:gd name="connsiteY11" fmla="*/ 958468 h 1918156"/>
              <a:gd name="connsiteX12" fmla="*/ 3745735 w 4572000"/>
              <a:gd name="connsiteY12" fmla="*/ 396608 h 1918156"/>
              <a:gd name="connsiteX13" fmla="*/ 4043190 w 4572000"/>
              <a:gd name="connsiteY13" fmla="*/ 187287 h 1918156"/>
              <a:gd name="connsiteX14" fmla="*/ 4572000 w 4572000"/>
              <a:gd name="connsiteY14" fmla="*/ 66102 h 191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72000" h="1918156">
                <a:moveTo>
                  <a:pt x="0" y="0"/>
                </a:moveTo>
                <a:cubicBezTo>
                  <a:pt x="64265" y="6427"/>
                  <a:pt x="128530" y="12854"/>
                  <a:pt x="220337" y="44068"/>
                </a:cubicBezTo>
                <a:cubicBezTo>
                  <a:pt x="312144" y="75282"/>
                  <a:pt x="446183" y="121186"/>
                  <a:pt x="550843" y="187287"/>
                </a:cubicBezTo>
                <a:cubicBezTo>
                  <a:pt x="655503" y="253388"/>
                  <a:pt x="756492" y="319490"/>
                  <a:pt x="848299" y="440675"/>
                </a:cubicBezTo>
                <a:cubicBezTo>
                  <a:pt x="940106" y="561860"/>
                  <a:pt x="1041094" y="787706"/>
                  <a:pt x="1101687" y="914400"/>
                </a:cubicBezTo>
                <a:cubicBezTo>
                  <a:pt x="1162280" y="1041094"/>
                  <a:pt x="1143918" y="1070473"/>
                  <a:pt x="1211855" y="1200839"/>
                </a:cubicBezTo>
                <a:cubicBezTo>
                  <a:pt x="1279792" y="1331205"/>
                  <a:pt x="1411995" y="1584593"/>
                  <a:pt x="1509311" y="1696598"/>
                </a:cubicBezTo>
                <a:cubicBezTo>
                  <a:pt x="1606627" y="1808603"/>
                  <a:pt x="1678236" y="1836145"/>
                  <a:pt x="1795749" y="1872868"/>
                </a:cubicBezTo>
                <a:cubicBezTo>
                  <a:pt x="1913262" y="1909591"/>
                  <a:pt x="2074843" y="1922444"/>
                  <a:pt x="2214390" y="1916935"/>
                </a:cubicBezTo>
                <a:cubicBezTo>
                  <a:pt x="2353937" y="1911426"/>
                  <a:pt x="2500829" y="1909590"/>
                  <a:pt x="2633031" y="1839817"/>
                </a:cubicBezTo>
                <a:cubicBezTo>
                  <a:pt x="2765233" y="1770044"/>
                  <a:pt x="2891928" y="1645185"/>
                  <a:pt x="3007605" y="1498294"/>
                </a:cubicBezTo>
                <a:cubicBezTo>
                  <a:pt x="3123282" y="1351403"/>
                  <a:pt x="3204073" y="1142082"/>
                  <a:pt x="3327095" y="958468"/>
                </a:cubicBezTo>
                <a:cubicBezTo>
                  <a:pt x="3450117" y="774854"/>
                  <a:pt x="3626386" y="525138"/>
                  <a:pt x="3745735" y="396608"/>
                </a:cubicBezTo>
                <a:cubicBezTo>
                  <a:pt x="3865084" y="268078"/>
                  <a:pt x="3905479" y="242371"/>
                  <a:pt x="4043190" y="187287"/>
                </a:cubicBezTo>
                <a:cubicBezTo>
                  <a:pt x="4180901" y="132203"/>
                  <a:pt x="4376450" y="99152"/>
                  <a:pt x="4572000" y="6610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Group 26"/>
          <p:cNvGrpSpPr/>
          <p:nvPr/>
        </p:nvGrpSpPr>
        <p:grpSpPr>
          <a:xfrm>
            <a:off x="1674564" y="1344198"/>
            <a:ext cx="4527932" cy="5067619"/>
            <a:chOff x="1674564" y="1344198"/>
            <a:chExt cx="4527932" cy="5067619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2757002" y="1444074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000337" y="1444073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Freeform 21"/>
            <p:cNvSpPr/>
            <p:nvPr/>
          </p:nvSpPr>
          <p:spPr>
            <a:xfrm>
              <a:off x="1674564" y="1454227"/>
              <a:ext cx="1024569" cy="1498293"/>
            </a:xfrm>
            <a:custGeom>
              <a:avLst/>
              <a:gdLst>
                <a:gd name="connsiteX0" fmla="*/ 0 w 1024569"/>
                <a:gd name="connsiteY0" fmla="*/ 1498293 h 1498293"/>
                <a:gd name="connsiteX1" fmla="*/ 385590 w 1024569"/>
                <a:gd name="connsiteY1" fmla="*/ 1366091 h 1498293"/>
                <a:gd name="connsiteX2" fmla="*/ 870332 w 1024569"/>
                <a:gd name="connsiteY2" fmla="*/ 870332 h 1498293"/>
                <a:gd name="connsiteX3" fmla="*/ 1024569 w 1024569"/>
                <a:gd name="connsiteY3" fmla="*/ 0 h 1498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4569" h="1498293">
                  <a:moveTo>
                    <a:pt x="0" y="1498293"/>
                  </a:moveTo>
                  <a:cubicBezTo>
                    <a:pt x="120267" y="1484522"/>
                    <a:pt x="240535" y="1470751"/>
                    <a:pt x="385590" y="1366091"/>
                  </a:cubicBezTo>
                  <a:cubicBezTo>
                    <a:pt x="530645" y="1261431"/>
                    <a:pt x="763836" y="1098014"/>
                    <a:pt x="870332" y="870332"/>
                  </a:cubicBezTo>
                  <a:cubicBezTo>
                    <a:pt x="976828" y="642650"/>
                    <a:pt x="1000698" y="321325"/>
                    <a:pt x="1024569" y="0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2853369" y="4880299"/>
              <a:ext cx="2071171" cy="1531518"/>
            </a:xfrm>
            <a:custGeom>
              <a:avLst/>
              <a:gdLst>
                <a:gd name="connsiteX0" fmla="*/ 0 w 2071171"/>
                <a:gd name="connsiteY0" fmla="*/ 1520501 h 1531518"/>
                <a:gd name="connsiteX1" fmla="*/ 264404 w 2071171"/>
                <a:gd name="connsiteY1" fmla="*/ 617118 h 1531518"/>
                <a:gd name="connsiteX2" fmla="*/ 661012 w 2071171"/>
                <a:gd name="connsiteY2" fmla="*/ 132376 h 1531518"/>
                <a:gd name="connsiteX3" fmla="*/ 980501 w 2071171"/>
                <a:gd name="connsiteY3" fmla="*/ 173 h 1531518"/>
                <a:gd name="connsiteX4" fmla="*/ 1377108 w 2071171"/>
                <a:gd name="connsiteY4" fmla="*/ 110342 h 1531518"/>
                <a:gd name="connsiteX5" fmla="*/ 1652530 w 2071171"/>
                <a:gd name="connsiteY5" fmla="*/ 352713 h 1531518"/>
                <a:gd name="connsiteX6" fmla="*/ 1916935 w 2071171"/>
                <a:gd name="connsiteY6" fmla="*/ 837455 h 1531518"/>
                <a:gd name="connsiteX7" fmla="*/ 2027103 w 2071171"/>
                <a:gd name="connsiteY7" fmla="*/ 1366265 h 1531518"/>
                <a:gd name="connsiteX8" fmla="*/ 2071171 w 2071171"/>
                <a:gd name="connsiteY8" fmla="*/ 1531518 h 153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1171" h="1531518">
                  <a:moveTo>
                    <a:pt x="0" y="1520501"/>
                  </a:moveTo>
                  <a:cubicBezTo>
                    <a:pt x="77117" y="1184486"/>
                    <a:pt x="154235" y="848472"/>
                    <a:pt x="264404" y="617118"/>
                  </a:cubicBezTo>
                  <a:cubicBezTo>
                    <a:pt x="374573" y="385764"/>
                    <a:pt x="541663" y="235200"/>
                    <a:pt x="661012" y="132376"/>
                  </a:cubicBezTo>
                  <a:cubicBezTo>
                    <a:pt x="780361" y="29552"/>
                    <a:pt x="861152" y="3845"/>
                    <a:pt x="980501" y="173"/>
                  </a:cubicBezTo>
                  <a:cubicBezTo>
                    <a:pt x="1099850" y="-3499"/>
                    <a:pt x="1265103" y="51585"/>
                    <a:pt x="1377108" y="110342"/>
                  </a:cubicBezTo>
                  <a:cubicBezTo>
                    <a:pt x="1489113" y="169099"/>
                    <a:pt x="1562559" y="231528"/>
                    <a:pt x="1652530" y="352713"/>
                  </a:cubicBezTo>
                  <a:cubicBezTo>
                    <a:pt x="1742501" y="473898"/>
                    <a:pt x="1854506" y="668530"/>
                    <a:pt x="1916935" y="837455"/>
                  </a:cubicBezTo>
                  <a:cubicBezTo>
                    <a:pt x="1979364" y="1006380"/>
                    <a:pt x="2001397" y="1250588"/>
                    <a:pt x="2027103" y="1366265"/>
                  </a:cubicBezTo>
                  <a:cubicBezTo>
                    <a:pt x="2052809" y="1481942"/>
                    <a:pt x="2061990" y="1506730"/>
                    <a:pt x="2071171" y="1531518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5067759" y="1399142"/>
              <a:ext cx="1134737" cy="1619480"/>
            </a:xfrm>
            <a:custGeom>
              <a:avLst/>
              <a:gdLst>
                <a:gd name="connsiteX0" fmla="*/ 0 w 1134737"/>
                <a:gd name="connsiteY0" fmla="*/ 0 h 1619480"/>
                <a:gd name="connsiteX1" fmla="*/ 121186 w 1134737"/>
                <a:gd name="connsiteY1" fmla="*/ 517793 h 1619480"/>
                <a:gd name="connsiteX2" fmla="*/ 396607 w 1134737"/>
                <a:gd name="connsiteY2" fmla="*/ 1079653 h 1619480"/>
                <a:gd name="connsiteX3" fmla="*/ 837282 w 1134737"/>
                <a:gd name="connsiteY3" fmla="*/ 1476260 h 1619480"/>
                <a:gd name="connsiteX4" fmla="*/ 1134737 w 1134737"/>
                <a:gd name="connsiteY4" fmla="*/ 1619480 h 1619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4737" h="1619480">
                  <a:moveTo>
                    <a:pt x="0" y="0"/>
                  </a:moveTo>
                  <a:cubicBezTo>
                    <a:pt x="27542" y="168925"/>
                    <a:pt x="55085" y="337851"/>
                    <a:pt x="121186" y="517793"/>
                  </a:cubicBezTo>
                  <a:cubicBezTo>
                    <a:pt x="187287" y="697735"/>
                    <a:pt x="277258" y="919909"/>
                    <a:pt x="396607" y="1079653"/>
                  </a:cubicBezTo>
                  <a:cubicBezTo>
                    <a:pt x="515956" y="1239397"/>
                    <a:pt x="714260" y="1386289"/>
                    <a:pt x="837282" y="1476260"/>
                  </a:cubicBezTo>
                  <a:cubicBezTo>
                    <a:pt x="960304" y="1566231"/>
                    <a:pt x="1047520" y="1592855"/>
                    <a:pt x="1134737" y="1619480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 rot="3375269">
                  <a:off x="4801436" y="1944165"/>
                  <a:ext cx="156926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𝐬𝐞𝐜</m:t>
                            </m:r>
                          </m:fName>
                          <m:e>
                            <m:r>
                              <a:rPr lang="en-GB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</m:oMath>
                    </m:oMathPara>
                  </a14:m>
                  <a:endParaRPr lang="en-GB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3375269">
                  <a:off x="4801436" y="1944165"/>
                  <a:ext cx="1569265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 rot="20141252">
                <a:off x="5149531" y="3275107"/>
                <a:ext cx="11466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41252">
                <a:off x="5149531" y="3275107"/>
                <a:ext cx="1146682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8D5F44E-04E8-457B-BE40-CB896240922A}"/>
                  </a:ext>
                </a:extLst>
              </p:cNvPr>
              <p:cNvSpPr txBox="1"/>
              <p:nvPr/>
            </p:nvSpPr>
            <p:spPr>
              <a:xfrm>
                <a:off x="5419288" y="4785408"/>
                <a:ext cx="3590488" cy="76104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Domain: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≠±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,±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GB" dirty="0"/>
              </a:p>
              <a:p>
                <a:r>
                  <a:rPr lang="en-GB" dirty="0"/>
                  <a:t>Range: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≤1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8D5F44E-04E8-457B-BE40-CB8962409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288" y="4785408"/>
                <a:ext cx="3590488" cy="761042"/>
              </a:xfrm>
              <a:prstGeom prst="rect">
                <a:avLst/>
              </a:prstGeom>
              <a:blipFill>
                <a:blip r:embed="rId13"/>
                <a:stretch>
                  <a:fillRect l="-1180" b="-10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293DFF13-A53C-431F-9818-ADACC9D377DC}"/>
              </a:ext>
            </a:extLst>
          </p:cNvPr>
          <p:cNvSpPr/>
          <p:nvPr/>
        </p:nvSpPr>
        <p:spPr>
          <a:xfrm>
            <a:off x="6389557" y="4815281"/>
            <a:ext cx="2494383" cy="40701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5382F5-548F-4B34-8031-78A4848E4DBC}"/>
              </a:ext>
            </a:extLst>
          </p:cNvPr>
          <p:cNvSpPr/>
          <p:nvPr/>
        </p:nvSpPr>
        <p:spPr>
          <a:xfrm>
            <a:off x="6389557" y="5236770"/>
            <a:ext cx="2487743" cy="30612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3609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29" grpId="1" animBg="1"/>
      <p:bldP spid="30" grpId="0" animBg="1"/>
      <p:bldP spid="3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Sketches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>
            <a:off x="1654467" y="3853327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654467" y="2318200"/>
            <a:ext cx="0" cy="2933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023638" y="962605"/>
                <a:ext cx="1872208" cy="59200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Click to </a:t>
                </a:r>
                <a:r>
                  <a:rPr lang="en-GB" b="1" dirty="0" err="1"/>
                  <a:t>Brosketch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𝒄𝒐𝒕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638" y="962605"/>
                <a:ext cx="1872208" cy="592007"/>
              </a:xfrm>
              <a:prstGeom prst="rect">
                <a:avLst/>
              </a:prstGeom>
              <a:blipFill>
                <a:blip r:embed="rId13"/>
                <a:stretch>
                  <a:fillRect l="-1266" t="-4673" r="-1266" b="-2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blipFill rotWithShape="0">
                <a:blip r:embed="rId6"/>
                <a:stretch>
                  <a:fillRect r="-3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blipFill rotWithShape="0">
                <a:blip r:embed="rId7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blipFill rotWithShape="0">
                <a:blip r:embed="rId8"/>
                <a:stretch>
                  <a:fillRect r="-2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 rot="19586162">
                <a:off x="3309974" y="3482460"/>
                <a:ext cx="11466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86162">
                <a:off x="3309974" y="3482460"/>
                <a:ext cx="1146682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 flipV="1">
            <a:off x="2821010" y="1337976"/>
            <a:ext cx="13241" cy="4957081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939559" y="1337976"/>
            <a:ext cx="13241" cy="4957081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1663547" y="1366092"/>
            <a:ext cx="1101687" cy="2478795"/>
          </a:xfrm>
          <a:custGeom>
            <a:avLst/>
            <a:gdLst>
              <a:gd name="connsiteX0" fmla="*/ 0 w 1101687"/>
              <a:gd name="connsiteY0" fmla="*/ 2478795 h 2478795"/>
              <a:gd name="connsiteX1" fmla="*/ 396607 w 1101687"/>
              <a:gd name="connsiteY1" fmla="*/ 2203373 h 2478795"/>
              <a:gd name="connsiteX2" fmla="*/ 738130 w 1101687"/>
              <a:gd name="connsiteY2" fmla="*/ 1784732 h 2478795"/>
              <a:gd name="connsiteX3" fmla="*/ 969484 w 1101687"/>
              <a:gd name="connsiteY3" fmla="*/ 1101686 h 2478795"/>
              <a:gd name="connsiteX4" fmla="*/ 1079653 w 1101687"/>
              <a:gd name="connsiteY4" fmla="*/ 297455 h 2478795"/>
              <a:gd name="connsiteX5" fmla="*/ 1101687 w 1101687"/>
              <a:gd name="connsiteY5" fmla="*/ 0 h 2478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1687" h="2478795">
                <a:moveTo>
                  <a:pt x="0" y="2478795"/>
                </a:moveTo>
                <a:cubicBezTo>
                  <a:pt x="136792" y="2398922"/>
                  <a:pt x="273585" y="2319050"/>
                  <a:pt x="396607" y="2203373"/>
                </a:cubicBezTo>
                <a:cubicBezTo>
                  <a:pt x="519629" y="2087696"/>
                  <a:pt x="642651" y="1968346"/>
                  <a:pt x="738130" y="1784732"/>
                </a:cubicBezTo>
                <a:cubicBezTo>
                  <a:pt x="833609" y="1601118"/>
                  <a:pt x="912564" y="1349565"/>
                  <a:pt x="969484" y="1101686"/>
                </a:cubicBezTo>
                <a:cubicBezTo>
                  <a:pt x="1026404" y="853807"/>
                  <a:pt x="1057619" y="481069"/>
                  <a:pt x="1079653" y="297455"/>
                </a:cubicBezTo>
                <a:cubicBezTo>
                  <a:pt x="1101687" y="113841"/>
                  <a:pt x="1101687" y="56920"/>
                  <a:pt x="1101687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2853369" y="1344058"/>
            <a:ext cx="2049137" cy="4759287"/>
          </a:xfrm>
          <a:custGeom>
            <a:avLst/>
            <a:gdLst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43209 w 2071171"/>
              <a:gd name="connsiteY5" fmla="*/ 2060154 h 4583017"/>
              <a:gd name="connsiteX6" fmla="*/ 1773715 w 2071171"/>
              <a:gd name="connsiteY6" fmla="*/ 1718631 h 4583017"/>
              <a:gd name="connsiteX7" fmla="*/ 2016086 w 2071171"/>
              <a:gd name="connsiteY7" fmla="*/ 1255923 h 4583017"/>
              <a:gd name="connsiteX8" fmla="*/ 2071171 w 2071171"/>
              <a:gd name="connsiteY8" fmla="*/ 0 h 4583017"/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21176 w 2071171"/>
              <a:gd name="connsiteY5" fmla="*/ 2049137 h 4583017"/>
              <a:gd name="connsiteX6" fmla="*/ 1773715 w 2071171"/>
              <a:gd name="connsiteY6" fmla="*/ 1718631 h 4583017"/>
              <a:gd name="connsiteX7" fmla="*/ 2016086 w 2071171"/>
              <a:gd name="connsiteY7" fmla="*/ 1255923 h 4583017"/>
              <a:gd name="connsiteX8" fmla="*/ 2071171 w 2071171"/>
              <a:gd name="connsiteY8" fmla="*/ 0 h 4583017"/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21176 w 2071171"/>
              <a:gd name="connsiteY5" fmla="*/ 2049137 h 4583017"/>
              <a:gd name="connsiteX6" fmla="*/ 1729648 w 2071171"/>
              <a:gd name="connsiteY6" fmla="*/ 1685580 h 4583017"/>
              <a:gd name="connsiteX7" fmla="*/ 2016086 w 2071171"/>
              <a:gd name="connsiteY7" fmla="*/ 1255923 h 4583017"/>
              <a:gd name="connsiteX8" fmla="*/ 2071171 w 2071171"/>
              <a:gd name="connsiteY8" fmla="*/ 0 h 4583017"/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21176 w 2071171"/>
              <a:gd name="connsiteY5" fmla="*/ 2049137 h 4583017"/>
              <a:gd name="connsiteX6" fmla="*/ 1729648 w 2071171"/>
              <a:gd name="connsiteY6" fmla="*/ 1685580 h 4583017"/>
              <a:gd name="connsiteX7" fmla="*/ 1994052 w 2071171"/>
              <a:gd name="connsiteY7" fmla="*/ 672029 h 4583017"/>
              <a:gd name="connsiteX8" fmla="*/ 2071171 w 2071171"/>
              <a:gd name="connsiteY8" fmla="*/ 0 h 4583017"/>
              <a:gd name="connsiteX0" fmla="*/ 0 w 2071171"/>
              <a:gd name="connsiteY0" fmla="*/ 4836405 h 4836405"/>
              <a:gd name="connsiteX1" fmla="*/ 132202 w 2071171"/>
              <a:gd name="connsiteY1" fmla="*/ 4010140 h 4836405"/>
              <a:gd name="connsiteX2" fmla="*/ 385590 w 2071171"/>
              <a:gd name="connsiteY2" fmla="*/ 3238959 h 4836405"/>
              <a:gd name="connsiteX3" fmla="*/ 727113 w 2071171"/>
              <a:gd name="connsiteY3" fmla="*/ 2831335 h 4836405"/>
              <a:gd name="connsiteX4" fmla="*/ 1057619 w 2071171"/>
              <a:gd name="connsiteY4" fmla="*/ 2599980 h 4836405"/>
              <a:gd name="connsiteX5" fmla="*/ 1421176 w 2071171"/>
              <a:gd name="connsiteY5" fmla="*/ 2302525 h 4836405"/>
              <a:gd name="connsiteX6" fmla="*/ 1729648 w 2071171"/>
              <a:gd name="connsiteY6" fmla="*/ 1938968 h 4836405"/>
              <a:gd name="connsiteX7" fmla="*/ 1994052 w 2071171"/>
              <a:gd name="connsiteY7" fmla="*/ 925417 h 4836405"/>
              <a:gd name="connsiteX8" fmla="*/ 2071171 w 2071171"/>
              <a:gd name="connsiteY8" fmla="*/ 0 h 4836405"/>
              <a:gd name="connsiteX0" fmla="*/ 0 w 2071171"/>
              <a:gd name="connsiteY0" fmla="*/ 4836405 h 4836405"/>
              <a:gd name="connsiteX1" fmla="*/ 132202 w 2071171"/>
              <a:gd name="connsiteY1" fmla="*/ 4010140 h 4836405"/>
              <a:gd name="connsiteX2" fmla="*/ 385590 w 2071171"/>
              <a:gd name="connsiteY2" fmla="*/ 3238959 h 4836405"/>
              <a:gd name="connsiteX3" fmla="*/ 727113 w 2071171"/>
              <a:gd name="connsiteY3" fmla="*/ 2831335 h 4836405"/>
              <a:gd name="connsiteX4" fmla="*/ 1057619 w 2071171"/>
              <a:gd name="connsiteY4" fmla="*/ 2599980 h 4836405"/>
              <a:gd name="connsiteX5" fmla="*/ 1421176 w 2071171"/>
              <a:gd name="connsiteY5" fmla="*/ 2302525 h 4836405"/>
              <a:gd name="connsiteX6" fmla="*/ 1729648 w 2071171"/>
              <a:gd name="connsiteY6" fmla="*/ 1938968 h 4836405"/>
              <a:gd name="connsiteX7" fmla="*/ 1961001 w 2071171"/>
              <a:gd name="connsiteY7" fmla="*/ 991518 h 4836405"/>
              <a:gd name="connsiteX8" fmla="*/ 2071171 w 2071171"/>
              <a:gd name="connsiteY8" fmla="*/ 0 h 4836405"/>
              <a:gd name="connsiteX0" fmla="*/ 0 w 2049137"/>
              <a:gd name="connsiteY0" fmla="*/ 4759287 h 4759287"/>
              <a:gd name="connsiteX1" fmla="*/ 132202 w 2049137"/>
              <a:gd name="connsiteY1" fmla="*/ 3933022 h 4759287"/>
              <a:gd name="connsiteX2" fmla="*/ 385590 w 2049137"/>
              <a:gd name="connsiteY2" fmla="*/ 3161841 h 4759287"/>
              <a:gd name="connsiteX3" fmla="*/ 727113 w 2049137"/>
              <a:gd name="connsiteY3" fmla="*/ 2754217 h 4759287"/>
              <a:gd name="connsiteX4" fmla="*/ 1057619 w 2049137"/>
              <a:gd name="connsiteY4" fmla="*/ 2522862 h 4759287"/>
              <a:gd name="connsiteX5" fmla="*/ 1421176 w 2049137"/>
              <a:gd name="connsiteY5" fmla="*/ 2225407 h 4759287"/>
              <a:gd name="connsiteX6" fmla="*/ 1729648 w 2049137"/>
              <a:gd name="connsiteY6" fmla="*/ 1861850 h 4759287"/>
              <a:gd name="connsiteX7" fmla="*/ 1961001 w 2049137"/>
              <a:gd name="connsiteY7" fmla="*/ 914400 h 4759287"/>
              <a:gd name="connsiteX8" fmla="*/ 2049137 w 2049137"/>
              <a:gd name="connsiteY8" fmla="*/ 0 h 4759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9137" h="4759287">
                <a:moveTo>
                  <a:pt x="0" y="4759287"/>
                </a:moveTo>
                <a:cubicBezTo>
                  <a:pt x="33968" y="4479275"/>
                  <a:pt x="67937" y="4199263"/>
                  <a:pt x="132202" y="3933022"/>
                </a:cubicBezTo>
                <a:cubicBezTo>
                  <a:pt x="196467" y="3666781"/>
                  <a:pt x="286438" y="3358308"/>
                  <a:pt x="385590" y="3161841"/>
                </a:cubicBezTo>
                <a:cubicBezTo>
                  <a:pt x="484742" y="2965374"/>
                  <a:pt x="615108" y="2860713"/>
                  <a:pt x="727113" y="2754217"/>
                </a:cubicBezTo>
                <a:cubicBezTo>
                  <a:pt x="839118" y="2647721"/>
                  <a:pt x="941942" y="2610997"/>
                  <a:pt x="1057619" y="2522862"/>
                </a:cubicBezTo>
                <a:cubicBezTo>
                  <a:pt x="1173296" y="2434727"/>
                  <a:pt x="1309171" y="2335576"/>
                  <a:pt x="1421176" y="2225407"/>
                </a:cubicBezTo>
                <a:cubicBezTo>
                  <a:pt x="1533181" y="2115238"/>
                  <a:pt x="1639677" y="2080351"/>
                  <a:pt x="1729648" y="1861850"/>
                </a:cubicBezTo>
                <a:cubicBezTo>
                  <a:pt x="1819619" y="1643349"/>
                  <a:pt x="1907753" y="1224708"/>
                  <a:pt x="1961001" y="914400"/>
                </a:cubicBezTo>
                <a:cubicBezTo>
                  <a:pt x="2014249" y="604092"/>
                  <a:pt x="2046382" y="484742"/>
                  <a:pt x="2049137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4990641" y="3866920"/>
            <a:ext cx="1167788" cy="2357610"/>
          </a:xfrm>
          <a:custGeom>
            <a:avLst/>
            <a:gdLst>
              <a:gd name="connsiteX0" fmla="*/ 0 w 1167788"/>
              <a:gd name="connsiteY0" fmla="*/ 2357610 h 2357610"/>
              <a:gd name="connsiteX1" fmla="*/ 66101 w 1167788"/>
              <a:gd name="connsiteY1" fmla="*/ 1531345 h 2357610"/>
              <a:gd name="connsiteX2" fmla="*/ 220337 w 1167788"/>
              <a:gd name="connsiteY2" fmla="*/ 925417 h 2357610"/>
              <a:gd name="connsiteX3" fmla="*/ 683046 w 1167788"/>
              <a:gd name="connsiteY3" fmla="*/ 407625 h 2357610"/>
              <a:gd name="connsiteX4" fmla="*/ 1167788 w 1167788"/>
              <a:gd name="connsiteY4" fmla="*/ 0 h 2357610"/>
              <a:gd name="connsiteX0" fmla="*/ 0 w 1167788"/>
              <a:gd name="connsiteY0" fmla="*/ 2357610 h 2357610"/>
              <a:gd name="connsiteX1" fmla="*/ 66101 w 1167788"/>
              <a:gd name="connsiteY1" fmla="*/ 1531345 h 2357610"/>
              <a:gd name="connsiteX2" fmla="*/ 220337 w 1167788"/>
              <a:gd name="connsiteY2" fmla="*/ 925417 h 2357610"/>
              <a:gd name="connsiteX3" fmla="*/ 649995 w 1167788"/>
              <a:gd name="connsiteY3" fmla="*/ 374575 h 2357610"/>
              <a:gd name="connsiteX4" fmla="*/ 1167788 w 1167788"/>
              <a:gd name="connsiteY4" fmla="*/ 0 h 23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7788" h="2357610">
                <a:moveTo>
                  <a:pt x="0" y="2357610"/>
                </a:moveTo>
                <a:cubicBezTo>
                  <a:pt x="14689" y="2063827"/>
                  <a:pt x="29378" y="1770044"/>
                  <a:pt x="66101" y="1531345"/>
                </a:cubicBezTo>
                <a:cubicBezTo>
                  <a:pt x="102824" y="1292646"/>
                  <a:pt x="123021" y="1118212"/>
                  <a:pt x="220337" y="925417"/>
                </a:cubicBezTo>
                <a:cubicBezTo>
                  <a:pt x="317653" y="732622"/>
                  <a:pt x="492087" y="528811"/>
                  <a:pt x="649995" y="374575"/>
                </a:cubicBezTo>
                <a:cubicBezTo>
                  <a:pt x="807903" y="220339"/>
                  <a:pt x="1004371" y="126694"/>
                  <a:pt x="1167788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5" name="Group 34"/>
          <p:cNvGrpSpPr/>
          <p:nvPr/>
        </p:nvGrpSpPr>
        <p:grpSpPr>
          <a:xfrm>
            <a:off x="1729648" y="1351126"/>
            <a:ext cx="4422161" cy="4991528"/>
            <a:chOff x="1729648" y="1351126"/>
            <a:chExt cx="4422161" cy="4991528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3925009" y="1351126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138568" y="1385573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2" name="Freeform 31"/>
            <p:cNvSpPr/>
            <p:nvPr/>
          </p:nvSpPr>
          <p:spPr>
            <a:xfrm>
              <a:off x="1729648" y="1410159"/>
              <a:ext cx="2159306" cy="4836405"/>
            </a:xfrm>
            <a:custGeom>
              <a:avLst/>
              <a:gdLst>
                <a:gd name="connsiteX0" fmla="*/ 0 w 2159306"/>
                <a:gd name="connsiteY0" fmla="*/ 0 h 4836405"/>
                <a:gd name="connsiteX1" fmla="*/ 121186 w 2159306"/>
                <a:gd name="connsiteY1" fmla="*/ 1057619 h 4836405"/>
                <a:gd name="connsiteX2" fmla="*/ 330506 w 2159306"/>
                <a:gd name="connsiteY2" fmla="*/ 1795749 h 4836405"/>
                <a:gd name="connsiteX3" fmla="*/ 550844 w 2159306"/>
                <a:gd name="connsiteY3" fmla="*/ 2027104 h 4836405"/>
                <a:gd name="connsiteX4" fmla="*/ 1090670 w 2159306"/>
                <a:gd name="connsiteY4" fmla="*/ 2445745 h 4836405"/>
                <a:gd name="connsiteX5" fmla="*/ 1630497 w 2159306"/>
                <a:gd name="connsiteY5" fmla="*/ 2930487 h 4836405"/>
                <a:gd name="connsiteX6" fmla="*/ 2038121 w 2159306"/>
                <a:gd name="connsiteY6" fmla="*/ 3723701 h 4836405"/>
                <a:gd name="connsiteX7" fmla="*/ 2159306 w 2159306"/>
                <a:gd name="connsiteY7" fmla="*/ 4836405 h 4836405"/>
                <a:gd name="connsiteX0" fmla="*/ 0 w 2159306"/>
                <a:gd name="connsiteY0" fmla="*/ 0 h 4836405"/>
                <a:gd name="connsiteX1" fmla="*/ 121186 w 2159306"/>
                <a:gd name="connsiteY1" fmla="*/ 1057619 h 4836405"/>
                <a:gd name="connsiteX2" fmla="*/ 330506 w 2159306"/>
                <a:gd name="connsiteY2" fmla="*/ 1795749 h 4836405"/>
                <a:gd name="connsiteX3" fmla="*/ 1090670 w 2159306"/>
                <a:gd name="connsiteY3" fmla="*/ 2445745 h 4836405"/>
                <a:gd name="connsiteX4" fmla="*/ 1630497 w 2159306"/>
                <a:gd name="connsiteY4" fmla="*/ 2930487 h 4836405"/>
                <a:gd name="connsiteX5" fmla="*/ 2038121 w 2159306"/>
                <a:gd name="connsiteY5" fmla="*/ 3723701 h 4836405"/>
                <a:gd name="connsiteX6" fmla="*/ 2159306 w 2159306"/>
                <a:gd name="connsiteY6" fmla="*/ 4836405 h 4836405"/>
                <a:gd name="connsiteX0" fmla="*/ 0 w 2159306"/>
                <a:gd name="connsiteY0" fmla="*/ 0 h 4836405"/>
                <a:gd name="connsiteX1" fmla="*/ 121186 w 2159306"/>
                <a:gd name="connsiteY1" fmla="*/ 1057619 h 4836405"/>
                <a:gd name="connsiteX2" fmla="*/ 396607 w 2159306"/>
                <a:gd name="connsiteY2" fmla="*/ 1795749 h 4836405"/>
                <a:gd name="connsiteX3" fmla="*/ 1090670 w 2159306"/>
                <a:gd name="connsiteY3" fmla="*/ 2445745 h 4836405"/>
                <a:gd name="connsiteX4" fmla="*/ 1630497 w 2159306"/>
                <a:gd name="connsiteY4" fmla="*/ 2930487 h 4836405"/>
                <a:gd name="connsiteX5" fmla="*/ 2038121 w 2159306"/>
                <a:gd name="connsiteY5" fmla="*/ 3723701 h 4836405"/>
                <a:gd name="connsiteX6" fmla="*/ 2159306 w 2159306"/>
                <a:gd name="connsiteY6" fmla="*/ 4836405 h 483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9306" h="4836405">
                  <a:moveTo>
                    <a:pt x="0" y="0"/>
                  </a:moveTo>
                  <a:cubicBezTo>
                    <a:pt x="33051" y="379164"/>
                    <a:pt x="55085" y="758328"/>
                    <a:pt x="121186" y="1057619"/>
                  </a:cubicBezTo>
                  <a:cubicBezTo>
                    <a:pt x="187287" y="1356911"/>
                    <a:pt x="235026" y="1564395"/>
                    <a:pt x="396607" y="1795749"/>
                  </a:cubicBezTo>
                  <a:cubicBezTo>
                    <a:pt x="558188" y="2027103"/>
                    <a:pt x="885022" y="2256622"/>
                    <a:pt x="1090670" y="2445745"/>
                  </a:cubicBezTo>
                  <a:cubicBezTo>
                    <a:pt x="1296318" y="2634868"/>
                    <a:pt x="1472588" y="2717494"/>
                    <a:pt x="1630497" y="2930487"/>
                  </a:cubicBezTo>
                  <a:cubicBezTo>
                    <a:pt x="1788406" y="3143480"/>
                    <a:pt x="1949986" y="3406048"/>
                    <a:pt x="2038121" y="3723701"/>
                  </a:cubicBezTo>
                  <a:cubicBezTo>
                    <a:pt x="2126256" y="4041354"/>
                    <a:pt x="2142781" y="4438879"/>
                    <a:pt x="2159306" y="4836405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3986215" y="1398313"/>
              <a:ext cx="2084079" cy="4836405"/>
            </a:xfrm>
            <a:custGeom>
              <a:avLst/>
              <a:gdLst>
                <a:gd name="connsiteX0" fmla="*/ 0 w 2159306"/>
                <a:gd name="connsiteY0" fmla="*/ 0 h 4836405"/>
                <a:gd name="connsiteX1" fmla="*/ 121186 w 2159306"/>
                <a:gd name="connsiteY1" fmla="*/ 1057619 h 4836405"/>
                <a:gd name="connsiteX2" fmla="*/ 330506 w 2159306"/>
                <a:gd name="connsiteY2" fmla="*/ 1795749 h 4836405"/>
                <a:gd name="connsiteX3" fmla="*/ 550844 w 2159306"/>
                <a:gd name="connsiteY3" fmla="*/ 2027104 h 4836405"/>
                <a:gd name="connsiteX4" fmla="*/ 1090670 w 2159306"/>
                <a:gd name="connsiteY4" fmla="*/ 2445745 h 4836405"/>
                <a:gd name="connsiteX5" fmla="*/ 1630497 w 2159306"/>
                <a:gd name="connsiteY5" fmla="*/ 2930487 h 4836405"/>
                <a:gd name="connsiteX6" fmla="*/ 2038121 w 2159306"/>
                <a:gd name="connsiteY6" fmla="*/ 3723701 h 4836405"/>
                <a:gd name="connsiteX7" fmla="*/ 2159306 w 2159306"/>
                <a:gd name="connsiteY7" fmla="*/ 4836405 h 4836405"/>
                <a:gd name="connsiteX0" fmla="*/ 0 w 2159306"/>
                <a:gd name="connsiteY0" fmla="*/ 0 h 4836405"/>
                <a:gd name="connsiteX1" fmla="*/ 121186 w 2159306"/>
                <a:gd name="connsiteY1" fmla="*/ 1057619 h 4836405"/>
                <a:gd name="connsiteX2" fmla="*/ 330506 w 2159306"/>
                <a:gd name="connsiteY2" fmla="*/ 1795749 h 4836405"/>
                <a:gd name="connsiteX3" fmla="*/ 1090670 w 2159306"/>
                <a:gd name="connsiteY3" fmla="*/ 2445745 h 4836405"/>
                <a:gd name="connsiteX4" fmla="*/ 1630497 w 2159306"/>
                <a:gd name="connsiteY4" fmla="*/ 2930487 h 4836405"/>
                <a:gd name="connsiteX5" fmla="*/ 2038121 w 2159306"/>
                <a:gd name="connsiteY5" fmla="*/ 3723701 h 4836405"/>
                <a:gd name="connsiteX6" fmla="*/ 2159306 w 2159306"/>
                <a:gd name="connsiteY6" fmla="*/ 4836405 h 4836405"/>
                <a:gd name="connsiteX0" fmla="*/ 0 w 2159306"/>
                <a:gd name="connsiteY0" fmla="*/ 0 h 4836405"/>
                <a:gd name="connsiteX1" fmla="*/ 121186 w 2159306"/>
                <a:gd name="connsiteY1" fmla="*/ 1057619 h 4836405"/>
                <a:gd name="connsiteX2" fmla="*/ 396607 w 2159306"/>
                <a:gd name="connsiteY2" fmla="*/ 1795749 h 4836405"/>
                <a:gd name="connsiteX3" fmla="*/ 1090670 w 2159306"/>
                <a:gd name="connsiteY3" fmla="*/ 2445745 h 4836405"/>
                <a:gd name="connsiteX4" fmla="*/ 1630497 w 2159306"/>
                <a:gd name="connsiteY4" fmla="*/ 2930487 h 4836405"/>
                <a:gd name="connsiteX5" fmla="*/ 2038121 w 2159306"/>
                <a:gd name="connsiteY5" fmla="*/ 3723701 h 4836405"/>
                <a:gd name="connsiteX6" fmla="*/ 2159306 w 2159306"/>
                <a:gd name="connsiteY6" fmla="*/ 4836405 h 4836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9306" h="4836405">
                  <a:moveTo>
                    <a:pt x="0" y="0"/>
                  </a:moveTo>
                  <a:cubicBezTo>
                    <a:pt x="33051" y="379164"/>
                    <a:pt x="55085" y="758328"/>
                    <a:pt x="121186" y="1057619"/>
                  </a:cubicBezTo>
                  <a:cubicBezTo>
                    <a:pt x="187287" y="1356911"/>
                    <a:pt x="235026" y="1564395"/>
                    <a:pt x="396607" y="1795749"/>
                  </a:cubicBezTo>
                  <a:cubicBezTo>
                    <a:pt x="558188" y="2027103"/>
                    <a:pt x="885022" y="2256622"/>
                    <a:pt x="1090670" y="2445745"/>
                  </a:cubicBezTo>
                  <a:cubicBezTo>
                    <a:pt x="1296318" y="2634868"/>
                    <a:pt x="1472588" y="2717494"/>
                    <a:pt x="1630497" y="2930487"/>
                  </a:cubicBezTo>
                  <a:cubicBezTo>
                    <a:pt x="1788406" y="3143480"/>
                    <a:pt x="1949986" y="3406048"/>
                    <a:pt x="2038121" y="3723701"/>
                  </a:cubicBezTo>
                  <a:cubicBezTo>
                    <a:pt x="2126256" y="4041354"/>
                    <a:pt x="2142781" y="4438879"/>
                    <a:pt x="2159306" y="4836405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 rot="2477860">
                  <a:off x="4337356" y="3482460"/>
                  <a:ext cx="156926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𝐜𝐨𝐭</m:t>
                            </m:r>
                          </m:fName>
                          <m:e>
                            <m:r>
                              <a:rPr lang="en-GB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</m:oMath>
                    </m:oMathPara>
                  </a14:m>
                  <a:endParaRPr lang="en-GB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477860">
                  <a:off x="4337356" y="3482460"/>
                  <a:ext cx="1569265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1010E78-A8D1-4BB6-93EA-54CC50132A2A}"/>
                  </a:ext>
                </a:extLst>
              </p:cNvPr>
              <p:cNvSpPr txBox="1"/>
              <p:nvPr/>
            </p:nvSpPr>
            <p:spPr>
              <a:xfrm>
                <a:off x="6453408" y="4336579"/>
                <a:ext cx="2424777" cy="21260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Extra Insight:</a:t>
                </a:r>
                <a:r>
                  <a:rPr lang="en-GB" sz="1400" dirty="0"/>
                  <a:t> We might spot that the graph is </a:t>
                </a:r>
                <a:r>
                  <a:rPr lang="en-GB" sz="1400" b="1" dirty="0"/>
                  <a:t>symmetrical about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GB" sz="1400" dirty="0"/>
                  <a:t>, etc. This is not a coincidence: the ‘proper’ definition of </a:t>
                </a:r>
                <a:br>
                  <a:rPr lang="en-GB" sz="1400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90°−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400" dirty="0"/>
                  <a:t>, so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30°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sz="1400" b="0" i="0" smtClean="0">
                        <a:latin typeface="Cambria Math" panose="02040503050406030204" pitchFamily="18" charset="0"/>
                      </a:rPr>
                      <m:t>tan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⁡(60°)</m:t>
                    </m:r>
                  </m:oMath>
                </a14:m>
                <a:r>
                  <a:rPr lang="en-GB" sz="1400" dirty="0"/>
                  <a:t> for example, with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400" dirty="0"/>
                  <a:t> being symmetrical about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45°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1010E78-A8D1-4BB6-93EA-54CC50132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408" y="4336579"/>
                <a:ext cx="2424777" cy="2126031"/>
              </a:xfrm>
              <a:prstGeom prst="rect">
                <a:avLst/>
              </a:prstGeom>
              <a:blipFill>
                <a:blip r:embed="rId12"/>
                <a:stretch>
                  <a:fillRect l="-756" t="-287" b="-22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363560D-411D-4F53-BD3A-38D951B4FBB3}"/>
                  </a:ext>
                </a:extLst>
              </p:cNvPr>
              <p:cNvSpPr txBox="1"/>
              <p:nvPr/>
            </p:nvSpPr>
            <p:spPr>
              <a:xfrm>
                <a:off x="5702358" y="2158629"/>
                <a:ext cx="3199334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Domain: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GB" dirty="0"/>
              </a:p>
              <a:p>
                <a:r>
                  <a:rPr lang="en-GB" dirty="0"/>
                  <a:t>Range: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363560D-411D-4F53-BD3A-38D951B4F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358" y="2158629"/>
                <a:ext cx="3199334" cy="646331"/>
              </a:xfrm>
              <a:prstGeom prst="rect">
                <a:avLst/>
              </a:prstGeom>
              <a:blipFill>
                <a:blip r:embed="rId14"/>
                <a:stretch>
                  <a:fillRect l="-1134" t="-2727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FE7E2BB4-C43E-4933-B040-9BDD9E4118BD}"/>
              </a:ext>
            </a:extLst>
          </p:cNvPr>
          <p:cNvSpPr/>
          <p:nvPr/>
        </p:nvSpPr>
        <p:spPr>
          <a:xfrm>
            <a:off x="6683835" y="2156078"/>
            <a:ext cx="2106338" cy="3106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C432394-27CD-4CAA-A863-F8E58ADFEC39}"/>
              </a:ext>
            </a:extLst>
          </p:cNvPr>
          <p:cNvSpPr/>
          <p:nvPr/>
        </p:nvSpPr>
        <p:spPr>
          <a:xfrm>
            <a:off x="6683835" y="2478071"/>
            <a:ext cx="2106338" cy="30612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521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7" grpId="0"/>
      <p:bldP spid="27" grpId="0" animBg="1"/>
      <p:bldP spid="36" grpId="0" animBg="1"/>
      <p:bldP spid="36" grpId="1" animBg="1"/>
      <p:bldP spid="37" grpId="0" animBg="1"/>
      <p:bldP spid="3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4C54EC1-8592-43E9-9505-20EAD33FA6E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7B87550-3AAD-455F-BB25-483E296917E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1932C41-677C-47A1-885A-EEAF6868C58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2A9A22F-6C6E-4C22-9D12-BBD5276D8603}"/>
                  </a:ext>
                </a:extLst>
              </p:cNvPr>
              <p:cNvSpPr txBox="1"/>
              <p:nvPr/>
            </p:nvSpPr>
            <p:spPr>
              <a:xfrm>
                <a:off x="310828" y="807120"/>
                <a:ext cx="8208912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</a:t>
                </a:r>
              </a:p>
              <a:p>
                <a:r>
                  <a:rPr lang="en-GB" dirty="0"/>
                  <a:t>a) Sketch the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  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b) On the same axes, sketch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c) State the number of solutions to 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=0,  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2A9A22F-6C6E-4C22-9D12-BBD5276D8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28" y="807120"/>
                <a:ext cx="8208912" cy="1200329"/>
              </a:xfrm>
              <a:prstGeom prst="rect">
                <a:avLst/>
              </a:prstGeom>
              <a:blipFill>
                <a:blip r:embed="rId2"/>
                <a:stretch>
                  <a:fillRect b="-4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9A5D2C-D7A4-447D-B23C-AF7597763504}"/>
              </a:ext>
            </a:extLst>
          </p:cNvPr>
          <p:cNvCxnSpPr/>
          <p:nvPr/>
        </p:nvCxnSpPr>
        <p:spPr>
          <a:xfrm>
            <a:off x="1363267" y="4476639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C8165FF-E8CD-4ADF-BD61-CD56BD0723AD}"/>
              </a:ext>
            </a:extLst>
          </p:cNvPr>
          <p:cNvCxnSpPr>
            <a:cxnSpLocks/>
          </p:cNvCxnSpPr>
          <p:nvPr/>
        </p:nvCxnSpPr>
        <p:spPr>
          <a:xfrm flipH="1" flipV="1">
            <a:off x="3670300" y="2590800"/>
            <a:ext cx="2" cy="40132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EB3896-952F-4ADC-9C8A-696504D8A2AC}"/>
                  </a:ext>
                </a:extLst>
              </p:cNvPr>
              <p:cNvSpPr txBox="1"/>
              <p:nvPr/>
            </p:nvSpPr>
            <p:spPr>
              <a:xfrm>
                <a:off x="3502339" y="221120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EB3896-952F-4ADC-9C8A-696504D8A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339" y="2211202"/>
                <a:ext cx="344656" cy="400110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713866B-F575-44A1-82FB-4A4029FB9FE2}"/>
                  </a:ext>
                </a:extLst>
              </p:cNvPr>
              <p:cNvSpPr txBox="1"/>
              <p:nvPr/>
            </p:nvSpPr>
            <p:spPr>
              <a:xfrm>
                <a:off x="6638153" y="4276584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713866B-F575-44A1-82FB-4A4029FB9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8153" y="4276584"/>
                <a:ext cx="34465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733B97-25A5-4CD4-A592-43952179489B}"/>
                  </a:ext>
                </a:extLst>
              </p:cNvPr>
              <p:cNvSpPr txBox="1"/>
              <p:nvPr/>
            </p:nvSpPr>
            <p:spPr>
              <a:xfrm>
                <a:off x="3336509" y="346686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733B97-25A5-4CD4-A592-4395217948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509" y="3466867"/>
                <a:ext cx="34465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8F8633F-153A-4DD0-9894-6C952B4AFB33}"/>
                  </a:ext>
                </a:extLst>
              </p:cNvPr>
              <p:cNvSpPr txBox="1"/>
              <p:nvPr/>
            </p:nvSpPr>
            <p:spPr>
              <a:xfrm>
                <a:off x="3189799" y="533472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8F8633F-153A-4DD0-9894-6C952B4AF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799" y="5334727"/>
                <a:ext cx="344656" cy="400110"/>
              </a:xfrm>
              <a:prstGeom prst="rect">
                <a:avLst/>
              </a:prstGeom>
              <a:blipFill>
                <a:blip r:embed="rId6"/>
                <a:stretch>
                  <a:fillRect r="-473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0EF2785-AC81-43F4-B35E-46D314BE2898}"/>
                  </a:ext>
                </a:extLst>
              </p:cNvPr>
              <p:cNvSpPr txBox="1"/>
              <p:nvPr/>
            </p:nvSpPr>
            <p:spPr>
              <a:xfrm>
                <a:off x="1289166" y="4511489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0EF2785-AC81-43F4-B35E-46D314BE2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166" y="4511489"/>
                <a:ext cx="344656" cy="400110"/>
              </a:xfrm>
              <a:prstGeom prst="rect">
                <a:avLst/>
              </a:prstGeom>
              <a:blipFill>
                <a:blip r:embed="rId7"/>
                <a:stretch>
                  <a:fillRect r="-438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161056-4090-45D0-B19E-AA7D033A38FC}"/>
                  </a:ext>
                </a:extLst>
              </p:cNvPr>
              <p:cNvSpPr txBox="1"/>
              <p:nvPr/>
            </p:nvSpPr>
            <p:spPr>
              <a:xfrm>
                <a:off x="5721859" y="4508299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161056-4090-45D0-B19E-AA7D033A3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859" y="4508299"/>
                <a:ext cx="344656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5F8CC6F-3C85-42D2-8515-DEFCC4BCD994}"/>
                  </a:ext>
                </a:extLst>
              </p:cNvPr>
              <p:cNvSpPr txBox="1"/>
              <p:nvPr/>
            </p:nvSpPr>
            <p:spPr>
              <a:xfrm>
                <a:off x="2150979" y="4432209"/>
                <a:ext cx="584051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5F8CC6F-3C85-42D2-8515-DEFCC4BCD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979" y="4432209"/>
                <a:ext cx="584051" cy="668516"/>
              </a:xfrm>
              <a:prstGeom prst="rect">
                <a:avLst/>
              </a:prstGeom>
              <a:blipFill>
                <a:blip r:embed="rId9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A8020ED-85AE-451D-839F-7042825CE7EB}"/>
                  </a:ext>
                </a:extLst>
              </p:cNvPr>
              <p:cNvSpPr txBox="1"/>
              <p:nvPr/>
            </p:nvSpPr>
            <p:spPr>
              <a:xfrm>
                <a:off x="4476031" y="4439829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A8020ED-85AE-451D-839F-7042825CE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031" y="4439829"/>
                <a:ext cx="344656" cy="668516"/>
              </a:xfrm>
              <a:prstGeom prst="rect">
                <a:avLst/>
              </a:prstGeom>
              <a:blipFill>
                <a:blip r:embed="rId10"/>
                <a:stretch>
                  <a:fillRect r="-2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reeform 30">
            <a:extLst>
              <a:ext uri="{FF2B5EF4-FFF2-40B4-BE49-F238E27FC236}">
                <a16:creationId xmlns:a16="http://schemas.microsoft.com/office/drawing/2014/main" id="{B5F9197F-C854-41CF-AF27-AE0ED33D96A3}"/>
              </a:ext>
            </a:extLst>
          </p:cNvPr>
          <p:cNvSpPr/>
          <p:nvPr/>
        </p:nvSpPr>
        <p:spPr>
          <a:xfrm>
            <a:off x="3733800" y="2610938"/>
            <a:ext cx="2105887" cy="1084762"/>
          </a:xfrm>
          <a:custGeom>
            <a:avLst/>
            <a:gdLst>
              <a:gd name="connsiteX0" fmla="*/ 0 w 1983037"/>
              <a:gd name="connsiteY0" fmla="*/ 0 h 1334648"/>
              <a:gd name="connsiteX1" fmla="*/ 143220 w 1983037"/>
              <a:gd name="connsiteY1" fmla="*/ 683046 h 1334648"/>
              <a:gd name="connsiteX2" fmla="*/ 594911 w 1983037"/>
              <a:gd name="connsiteY2" fmla="*/ 1178805 h 1334648"/>
              <a:gd name="connsiteX3" fmla="*/ 1013552 w 1983037"/>
              <a:gd name="connsiteY3" fmla="*/ 1333041 h 1334648"/>
              <a:gd name="connsiteX4" fmla="*/ 1410159 w 1983037"/>
              <a:gd name="connsiteY4" fmla="*/ 1211856 h 1334648"/>
              <a:gd name="connsiteX5" fmla="*/ 1861851 w 1983037"/>
              <a:gd name="connsiteY5" fmla="*/ 583894 h 1334648"/>
              <a:gd name="connsiteX6" fmla="*/ 1983037 w 1983037"/>
              <a:gd name="connsiteY6" fmla="*/ 0 h 1334648"/>
              <a:gd name="connsiteX0" fmla="*/ 0 w 2137273"/>
              <a:gd name="connsiteY0" fmla="*/ 176270 h 1510918"/>
              <a:gd name="connsiteX1" fmla="*/ 143220 w 2137273"/>
              <a:gd name="connsiteY1" fmla="*/ 859316 h 1510918"/>
              <a:gd name="connsiteX2" fmla="*/ 594911 w 2137273"/>
              <a:gd name="connsiteY2" fmla="*/ 1355075 h 1510918"/>
              <a:gd name="connsiteX3" fmla="*/ 1013552 w 2137273"/>
              <a:gd name="connsiteY3" fmla="*/ 1509311 h 1510918"/>
              <a:gd name="connsiteX4" fmla="*/ 1410159 w 2137273"/>
              <a:gd name="connsiteY4" fmla="*/ 1388126 h 1510918"/>
              <a:gd name="connsiteX5" fmla="*/ 1861851 w 2137273"/>
              <a:gd name="connsiteY5" fmla="*/ 760164 h 1510918"/>
              <a:gd name="connsiteX6" fmla="*/ 2137273 w 2137273"/>
              <a:gd name="connsiteY6" fmla="*/ 0 h 1510918"/>
              <a:gd name="connsiteX0" fmla="*/ 0 w 2137273"/>
              <a:gd name="connsiteY0" fmla="*/ 176270 h 1510234"/>
              <a:gd name="connsiteX1" fmla="*/ 143220 w 2137273"/>
              <a:gd name="connsiteY1" fmla="*/ 859316 h 1510234"/>
              <a:gd name="connsiteX2" fmla="*/ 594911 w 2137273"/>
              <a:gd name="connsiteY2" fmla="*/ 1355075 h 1510234"/>
              <a:gd name="connsiteX3" fmla="*/ 1013552 w 2137273"/>
              <a:gd name="connsiteY3" fmla="*/ 1509311 h 1510234"/>
              <a:gd name="connsiteX4" fmla="*/ 1410159 w 2137273"/>
              <a:gd name="connsiteY4" fmla="*/ 1388126 h 1510234"/>
              <a:gd name="connsiteX5" fmla="*/ 1861851 w 2137273"/>
              <a:gd name="connsiteY5" fmla="*/ 848299 h 1510234"/>
              <a:gd name="connsiteX6" fmla="*/ 2137273 w 2137273"/>
              <a:gd name="connsiteY6" fmla="*/ 0 h 151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37273" h="1510234">
                <a:moveTo>
                  <a:pt x="0" y="176270"/>
                </a:moveTo>
                <a:cubicBezTo>
                  <a:pt x="22034" y="419559"/>
                  <a:pt x="44068" y="662849"/>
                  <a:pt x="143220" y="859316"/>
                </a:cubicBezTo>
                <a:cubicBezTo>
                  <a:pt x="242372" y="1055783"/>
                  <a:pt x="449856" y="1246743"/>
                  <a:pt x="594911" y="1355075"/>
                </a:cubicBezTo>
                <a:cubicBezTo>
                  <a:pt x="739966" y="1463407"/>
                  <a:pt x="877677" y="1503803"/>
                  <a:pt x="1013552" y="1509311"/>
                </a:cubicBezTo>
                <a:cubicBezTo>
                  <a:pt x="1149427" y="1514819"/>
                  <a:pt x="1268776" y="1498295"/>
                  <a:pt x="1410159" y="1388126"/>
                </a:cubicBezTo>
                <a:cubicBezTo>
                  <a:pt x="1551542" y="1277957"/>
                  <a:pt x="1740665" y="1079653"/>
                  <a:pt x="1861851" y="848299"/>
                </a:cubicBezTo>
                <a:cubicBezTo>
                  <a:pt x="1983037" y="616945"/>
                  <a:pt x="2124420" y="190959"/>
                  <a:pt x="2137273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33">
            <a:extLst>
              <a:ext uri="{FF2B5EF4-FFF2-40B4-BE49-F238E27FC236}">
                <a16:creationId xmlns:a16="http://schemas.microsoft.com/office/drawing/2014/main" id="{A2B9D317-3B08-404E-9211-177CE706DCAC}"/>
              </a:ext>
            </a:extLst>
          </p:cNvPr>
          <p:cNvSpPr/>
          <p:nvPr/>
        </p:nvSpPr>
        <p:spPr>
          <a:xfrm rot="10800000">
            <a:off x="1449673" y="5503019"/>
            <a:ext cx="2137273" cy="1139081"/>
          </a:xfrm>
          <a:custGeom>
            <a:avLst/>
            <a:gdLst>
              <a:gd name="connsiteX0" fmla="*/ 0 w 1983037"/>
              <a:gd name="connsiteY0" fmla="*/ 0 h 1334648"/>
              <a:gd name="connsiteX1" fmla="*/ 143220 w 1983037"/>
              <a:gd name="connsiteY1" fmla="*/ 683046 h 1334648"/>
              <a:gd name="connsiteX2" fmla="*/ 594911 w 1983037"/>
              <a:gd name="connsiteY2" fmla="*/ 1178805 h 1334648"/>
              <a:gd name="connsiteX3" fmla="*/ 1013552 w 1983037"/>
              <a:gd name="connsiteY3" fmla="*/ 1333041 h 1334648"/>
              <a:gd name="connsiteX4" fmla="*/ 1410159 w 1983037"/>
              <a:gd name="connsiteY4" fmla="*/ 1211856 h 1334648"/>
              <a:gd name="connsiteX5" fmla="*/ 1861851 w 1983037"/>
              <a:gd name="connsiteY5" fmla="*/ 583894 h 1334648"/>
              <a:gd name="connsiteX6" fmla="*/ 1983037 w 1983037"/>
              <a:gd name="connsiteY6" fmla="*/ 0 h 1334648"/>
              <a:gd name="connsiteX0" fmla="*/ 0 w 2137273"/>
              <a:gd name="connsiteY0" fmla="*/ 176270 h 1510918"/>
              <a:gd name="connsiteX1" fmla="*/ 143220 w 2137273"/>
              <a:gd name="connsiteY1" fmla="*/ 859316 h 1510918"/>
              <a:gd name="connsiteX2" fmla="*/ 594911 w 2137273"/>
              <a:gd name="connsiteY2" fmla="*/ 1355075 h 1510918"/>
              <a:gd name="connsiteX3" fmla="*/ 1013552 w 2137273"/>
              <a:gd name="connsiteY3" fmla="*/ 1509311 h 1510918"/>
              <a:gd name="connsiteX4" fmla="*/ 1410159 w 2137273"/>
              <a:gd name="connsiteY4" fmla="*/ 1388126 h 1510918"/>
              <a:gd name="connsiteX5" fmla="*/ 1861851 w 2137273"/>
              <a:gd name="connsiteY5" fmla="*/ 760164 h 1510918"/>
              <a:gd name="connsiteX6" fmla="*/ 2137273 w 2137273"/>
              <a:gd name="connsiteY6" fmla="*/ 0 h 1510918"/>
              <a:gd name="connsiteX0" fmla="*/ 0 w 2137273"/>
              <a:gd name="connsiteY0" fmla="*/ 176270 h 1510234"/>
              <a:gd name="connsiteX1" fmla="*/ 143220 w 2137273"/>
              <a:gd name="connsiteY1" fmla="*/ 859316 h 1510234"/>
              <a:gd name="connsiteX2" fmla="*/ 594911 w 2137273"/>
              <a:gd name="connsiteY2" fmla="*/ 1355075 h 1510234"/>
              <a:gd name="connsiteX3" fmla="*/ 1013552 w 2137273"/>
              <a:gd name="connsiteY3" fmla="*/ 1509311 h 1510234"/>
              <a:gd name="connsiteX4" fmla="*/ 1410159 w 2137273"/>
              <a:gd name="connsiteY4" fmla="*/ 1388126 h 1510234"/>
              <a:gd name="connsiteX5" fmla="*/ 1861851 w 2137273"/>
              <a:gd name="connsiteY5" fmla="*/ 848299 h 1510234"/>
              <a:gd name="connsiteX6" fmla="*/ 2137273 w 2137273"/>
              <a:gd name="connsiteY6" fmla="*/ 0 h 151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37273" h="1510234">
                <a:moveTo>
                  <a:pt x="0" y="176270"/>
                </a:moveTo>
                <a:cubicBezTo>
                  <a:pt x="22034" y="419559"/>
                  <a:pt x="44068" y="662849"/>
                  <a:pt x="143220" y="859316"/>
                </a:cubicBezTo>
                <a:cubicBezTo>
                  <a:pt x="242372" y="1055783"/>
                  <a:pt x="449856" y="1246743"/>
                  <a:pt x="594911" y="1355075"/>
                </a:cubicBezTo>
                <a:cubicBezTo>
                  <a:pt x="739966" y="1463407"/>
                  <a:pt x="877677" y="1503803"/>
                  <a:pt x="1013552" y="1509311"/>
                </a:cubicBezTo>
                <a:cubicBezTo>
                  <a:pt x="1149427" y="1514819"/>
                  <a:pt x="1268776" y="1498295"/>
                  <a:pt x="1410159" y="1388126"/>
                </a:cubicBezTo>
                <a:cubicBezTo>
                  <a:pt x="1551542" y="1277957"/>
                  <a:pt x="1740665" y="1079653"/>
                  <a:pt x="1861851" y="848299"/>
                </a:cubicBezTo>
                <a:cubicBezTo>
                  <a:pt x="1983037" y="616945"/>
                  <a:pt x="2124420" y="190959"/>
                  <a:pt x="2137273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8F33CA8-2734-41FE-8500-4F54CDD78972}"/>
                  </a:ext>
                </a:extLst>
              </p:cNvPr>
              <p:cNvSpPr txBox="1"/>
              <p:nvPr/>
            </p:nvSpPr>
            <p:spPr>
              <a:xfrm>
                <a:off x="5685727" y="2640819"/>
                <a:ext cx="15692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8F33CA8-2734-41FE-8500-4F54CDD78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727" y="2640819"/>
                <a:ext cx="1569265" cy="369332"/>
              </a:xfrm>
              <a:prstGeom prst="rect">
                <a:avLst/>
              </a:prstGeom>
              <a:blipFill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6376F0C-921E-4C65-9B78-D7E382EC994D}"/>
              </a:ext>
            </a:extLst>
          </p:cNvPr>
          <p:cNvCxnSpPr>
            <a:cxnSpLocks/>
          </p:cNvCxnSpPr>
          <p:nvPr/>
        </p:nvCxnSpPr>
        <p:spPr>
          <a:xfrm flipV="1">
            <a:off x="1480457" y="3512457"/>
            <a:ext cx="4426857" cy="1915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FE11F1C-B4E0-4CCD-A2BB-2B17774F1BEE}"/>
                  </a:ext>
                </a:extLst>
              </p:cNvPr>
              <p:cNvSpPr txBox="1"/>
              <p:nvPr/>
            </p:nvSpPr>
            <p:spPr>
              <a:xfrm>
                <a:off x="5871008" y="3222757"/>
                <a:ext cx="994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FE11F1C-B4E0-4CCD-A2BB-2B17774F1B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1008" y="3222757"/>
                <a:ext cx="994249" cy="369332"/>
              </a:xfrm>
              <a:prstGeom prst="rect">
                <a:avLst/>
              </a:prstGeom>
              <a:blipFill>
                <a:blip r:embed="rId1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D485632-9A4D-44BB-98F8-C7FEBC9AC8FB}"/>
                  </a:ext>
                </a:extLst>
              </p:cNvPr>
              <p:cNvSpPr txBox="1"/>
              <p:nvPr/>
            </p:nvSpPr>
            <p:spPr>
              <a:xfrm>
                <a:off x="5167085" y="5029927"/>
                <a:ext cx="3178629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𝒄𝒐𝒔𝒆𝒄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𝒄𝒐𝒔𝒆𝒄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The lines do not intersect for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GB" b="1" dirty="0"/>
                  <a:t> so there are no solutions.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D485632-9A4D-44BB-98F8-C7FEBC9AC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085" y="5029927"/>
                <a:ext cx="3178629" cy="1477328"/>
              </a:xfrm>
              <a:prstGeom prst="rect">
                <a:avLst/>
              </a:prstGeom>
              <a:blipFill>
                <a:blip r:embed="rId14"/>
                <a:stretch>
                  <a:fillRect l="-1727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63DFA95F-F0C4-49E3-967E-8C59A8AB72E9}"/>
              </a:ext>
            </a:extLst>
          </p:cNvPr>
          <p:cNvSpPr/>
          <p:nvPr/>
        </p:nvSpPr>
        <p:spPr>
          <a:xfrm>
            <a:off x="283624" y="2018666"/>
            <a:ext cx="8236115" cy="462343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5570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FFAF21B-2883-43E7-B31C-B260A667FB8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BF09E9A-DA61-4771-877D-B8884547BA1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889741F-8A53-4D3D-A2F1-4180928B08E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2210B55-4837-49AE-853F-57F68CEEAF2F}"/>
                  </a:ext>
                </a:extLst>
              </p:cNvPr>
              <p:cNvSpPr txBox="1"/>
              <p:nvPr/>
            </p:nvSpPr>
            <p:spPr>
              <a:xfrm>
                <a:off x="310828" y="807120"/>
                <a:ext cx="8208912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=−1+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2210B55-4837-49AE-853F-57F68CEEA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28" y="807120"/>
                <a:ext cx="8208912" cy="369332"/>
              </a:xfrm>
              <a:prstGeom prst="rect">
                <a:avLst/>
              </a:prstGeom>
              <a:blipFill>
                <a:blip r:embed="rId2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6177F27-1405-4A6C-9B90-032BA93B1CBB}"/>
              </a:ext>
            </a:extLst>
          </p:cNvPr>
          <p:cNvCxnSpPr>
            <a:cxnSpLocks/>
          </p:cNvCxnSpPr>
          <p:nvPr/>
        </p:nvCxnSpPr>
        <p:spPr>
          <a:xfrm flipV="1">
            <a:off x="549567" y="2779760"/>
            <a:ext cx="2582273" cy="6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5B1D5E3-5EE8-40AC-9D22-367B70BCD81C}"/>
              </a:ext>
            </a:extLst>
          </p:cNvPr>
          <p:cNvCxnSpPr>
            <a:cxnSpLocks/>
          </p:cNvCxnSpPr>
          <p:nvPr/>
        </p:nvCxnSpPr>
        <p:spPr>
          <a:xfrm flipH="1" flipV="1">
            <a:off x="562267" y="1708600"/>
            <a:ext cx="2741" cy="24007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161B20-16C5-4247-8034-4AE2A074F97A}"/>
                  </a:ext>
                </a:extLst>
              </p:cNvPr>
              <p:cNvSpPr txBox="1"/>
              <p:nvPr/>
            </p:nvSpPr>
            <p:spPr>
              <a:xfrm>
                <a:off x="267776" y="2135870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161B20-16C5-4247-8034-4AE2A074F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76" y="2135870"/>
                <a:ext cx="344656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147586-5B3B-4B6E-BA09-67A7FECF298B}"/>
                  </a:ext>
                </a:extLst>
              </p:cNvPr>
              <p:cNvSpPr txBox="1"/>
              <p:nvPr/>
            </p:nvSpPr>
            <p:spPr>
              <a:xfrm>
                <a:off x="392680" y="1419642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147586-5B3B-4B6E-BA09-67A7FECF2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80" y="1419642"/>
                <a:ext cx="34465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1155D665-4224-4FE7-8A94-F2884050C645}"/>
              </a:ext>
            </a:extLst>
          </p:cNvPr>
          <p:cNvGrpSpPr/>
          <p:nvPr/>
        </p:nvGrpSpPr>
        <p:grpSpPr>
          <a:xfrm>
            <a:off x="569664" y="1534407"/>
            <a:ext cx="2676099" cy="2580392"/>
            <a:chOff x="1674564" y="1399142"/>
            <a:chExt cx="5857222" cy="5012675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475DE75-79DD-4240-A581-993D5AC156B6}"/>
                </a:ext>
              </a:extLst>
            </p:cNvPr>
            <p:cNvCxnSpPr/>
            <p:nvPr/>
          </p:nvCxnSpPr>
          <p:spPr>
            <a:xfrm flipV="1">
              <a:off x="2757002" y="1444074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FEE9E67-27D7-4B27-A592-8E7A267E4146}"/>
                </a:ext>
              </a:extLst>
            </p:cNvPr>
            <p:cNvCxnSpPr/>
            <p:nvPr/>
          </p:nvCxnSpPr>
          <p:spPr>
            <a:xfrm flipV="1">
              <a:off x="5000337" y="1444073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5F135CC6-ACF9-49A7-BA88-5578FE131349}"/>
                </a:ext>
              </a:extLst>
            </p:cNvPr>
            <p:cNvSpPr/>
            <p:nvPr/>
          </p:nvSpPr>
          <p:spPr>
            <a:xfrm>
              <a:off x="1674564" y="1454227"/>
              <a:ext cx="1024569" cy="1498293"/>
            </a:xfrm>
            <a:custGeom>
              <a:avLst/>
              <a:gdLst>
                <a:gd name="connsiteX0" fmla="*/ 0 w 1024569"/>
                <a:gd name="connsiteY0" fmla="*/ 1498293 h 1498293"/>
                <a:gd name="connsiteX1" fmla="*/ 385590 w 1024569"/>
                <a:gd name="connsiteY1" fmla="*/ 1366091 h 1498293"/>
                <a:gd name="connsiteX2" fmla="*/ 870332 w 1024569"/>
                <a:gd name="connsiteY2" fmla="*/ 870332 h 1498293"/>
                <a:gd name="connsiteX3" fmla="*/ 1024569 w 1024569"/>
                <a:gd name="connsiteY3" fmla="*/ 0 h 1498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4569" h="1498293">
                  <a:moveTo>
                    <a:pt x="0" y="1498293"/>
                  </a:moveTo>
                  <a:cubicBezTo>
                    <a:pt x="120267" y="1484522"/>
                    <a:pt x="240535" y="1470751"/>
                    <a:pt x="385590" y="1366091"/>
                  </a:cubicBezTo>
                  <a:cubicBezTo>
                    <a:pt x="530645" y="1261431"/>
                    <a:pt x="763836" y="1098014"/>
                    <a:pt x="870332" y="870332"/>
                  </a:cubicBezTo>
                  <a:cubicBezTo>
                    <a:pt x="976828" y="642650"/>
                    <a:pt x="1000698" y="321325"/>
                    <a:pt x="1024569" y="0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198FBEC7-CF19-4DB6-9B1A-95F7CE9E4816}"/>
                </a:ext>
              </a:extLst>
            </p:cNvPr>
            <p:cNvSpPr/>
            <p:nvPr/>
          </p:nvSpPr>
          <p:spPr>
            <a:xfrm>
              <a:off x="2853369" y="4880299"/>
              <a:ext cx="2071171" cy="1531518"/>
            </a:xfrm>
            <a:custGeom>
              <a:avLst/>
              <a:gdLst>
                <a:gd name="connsiteX0" fmla="*/ 0 w 2071171"/>
                <a:gd name="connsiteY0" fmla="*/ 1520501 h 1531518"/>
                <a:gd name="connsiteX1" fmla="*/ 264404 w 2071171"/>
                <a:gd name="connsiteY1" fmla="*/ 617118 h 1531518"/>
                <a:gd name="connsiteX2" fmla="*/ 661012 w 2071171"/>
                <a:gd name="connsiteY2" fmla="*/ 132376 h 1531518"/>
                <a:gd name="connsiteX3" fmla="*/ 980501 w 2071171"/>
                <a:gd name="connsiteY3" fmla="*/ 173 h 1531518"/>
                <a:gd name="connsiteX4" fmla="*/ 1377108 w 2071171"/>
                <a:gd name="connsiteY4" fmla="*/ 110342 h 1531518"/>
                <a:gd name="connsiteX5" fmla="*/ 1652530 w 2071171"/>
                <a:gd name="connsiteY5" fmla="*/ 352713 h 1531518"/>
                <a:gd name="connsiteX6" fmla="*/ 1916935 w 2071171"/>
                <a:gd name="connsiteY6" fmla="*/ 837455 h 1531518"/>
                <a:gd name="connsiteX7" fmla="*/ 2027103 w 2071171"/>
                <a:gd name="connsiteY7" fmla="*/ 1366265 h 1531518"/>
                <a:gd name="connsiteX8" fmla="*/ 2071171 w 2071171"/>
                <a:gd name="connsiteY8" fmla="*/ 1531518 h 153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1171" h="1531518">
                  <a:moveTo>
                    <a:pt x="0" y="1520501"/>
                  </a:moveTo>
                  <a:cubicBezTo>
                    <a:pt x="77117" y="1184486"/>
                    <a:pt x="154235" y="848472"/>
                    <a:pt x="264404" y="617118"/>
                  </a:cubicBezTo>
                  <a:cubicBezTo>
                    <a:pt x="374573" y="385764"/>
                    <a:pt x="541663" y="235200"/>
                    <a:pt x="661012" y="132376"/>
                  </a:cubicBezTo>
                  <a:cubicBezTo>
                    <a:pt x="780361" y="29552"/>
                    <a:pt x="861152" y="3845"/>
                    <a:pt x="980501" y="173"/>
                  </a:cubicBezTo>
                  <a:cubicBezTo>
                    <a:pt x="1099850" y="-3499"/>
                    <a:pt x="1265103" y="51585"/>
                    <a:pt x="1377108" y="110342"/>
                  </a:cubicBezTo>
                  <a:cubicBezTo>
                    <a:pt x="1489113" y="169099"/>
                    <a:pt x="1562559" y="231528"/>
                    <a:pt x="1652530" y="352713"/>
                  </a:cubicBezTo>
                  <a:cubicBezTo>
                    <a:pt x="1742501" y="473898"/>
                    <a:pt x="1854506" y="668530"/>
                    <a:pt x="1916935" y="837455"/>
                  </a:cubicBezTo>
                  <a:cubicBezTo>
                    <a:pt x="1979364" y="1006380"/>
                    <a:pt x="2001397" y="1250588"/>
                    <a:pt x="2027103" y="1366265"/>
                  </a:cubicBezTo>
                  <a:cubicBezTo>
                    <a:pt x="2052809" y="1481942"/>
                    <a:pt x="2061990" y="1506730"/>
                    <a:pt x="2071171" y="1531518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4DCA44C7-6BC6-41F4-856A-DC362A2F38EE}"/>
                </a:ext>
              </a:extLst>
            </p:cNvPr>
            <p:cNvSpPr/>
            <p:nvPr/>
          </p:nvSpPr>
          <p:spPr>
            <a:xfrm>
              <a:off x="5067759" y="1399142"/>
              <a:ext cx="1134737" cy="1619480"/>
            </a:xfrm>
            <a:custGeom>
              <a:avLst/>
              <a:gdLst>
                <a:gd name="connsiteX0" fmla="*/ 0 w 1134737"/>
                <a:gd name="connsiteY0" fmla="*/ 0 h 1619480"/>
                <a:gd name="connsiteX1" fmla="*/ 121186 w 1134737"/>
                <a:gd name="connsiteY1" fmla="*/ 517793 h 1619480"/>
                <a:gd name="connsiteX2" fmla="*/ 396607 w 1134737"/>
                <a:gd name="connsiteY2" fmla="*/ 1079653 h 1619480"/>
                <a:gd name="connsiteX3" fmla="*/ 837282 w 1134737"/>
                <a:gd name="connsiteY3" fmla="*/ 1476260 h 1619480"/>
                <a:gd name="connsiteX4" fmla="*/ 1134737 w 1134737"/>
                <a:gd name="connsiteY4" fmla="*/ 1619480 h 1619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4737" h="1619480">
                  <a:moveTo>
                    <a:pt x="0" y="0"/>
                  </a:moveTo>
                  <a:cubicBezTo>
                    <a:pt x="27542" y="168925"/>
                    <a:pt x="55085" y="337851"/>
                    <a:pt x="121186" y="517793"/>
                  </a:cubicBezTo>
                  <a:cubicBezTo>
                    <a:pt x="187287" y="697735"/>
                    <a:pt x="277258" y="919909"/>
                    <a:pt x="396607" y="1079653"/>
                  </a:cubicBezTo>
                  <a:cubicBezTo>
                    <a:pt x="515956" y="1239397"/>
                    <a:pt x="714260" y="1386289"/>
                    <a:pt x="837282" y="1476260"/>
                  </a:cubicBezTo>
                  <a:cubicBezTo>
                    <a:pt x="960304" y="1566231"/>
                    <a:pt x="1047520" y="1592855"/>
                    <a:pt x="1134737" y="1619480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1241AACE-7E73-4321-94F4-1E2BC566E90A}"/>
                    </a:ext>
                  </a:extLst>
                </p:cNvPr>
                <p:cNvSpPr txBox="1"/>
                <p:nvPr/>
              </p:nvSpPr>
              <p:spPr>
                <a:xfrm>
                  <a:off x="4919741" y="1841651"/>
                  <a:ext cx="2612045" cy="5380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1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sz="1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12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𝐬𝐞𝐜</m:t>
                            </m:r>
                          </m:fName>
                          <m:e>
                            <m:r>
                              <a:rPr lang="en-GB" sz="1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</m:oMath>
                    </m:oMathPara>
                  </a14:m>
                  <a:endParaRPr lang="en-GB" sz="12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1241AACE-7E73-4321-94F4-1E2BC566E9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9741" y="1841651"/>
                  <a:ext cx="2612045" cy="5380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3A5FD62-8B0A-4DDE-A07C-82F528414EB7}"/>
                  </a:ext>
                </a:extLst>
              </p:cNvPr>
              <p:cNvSpPr txBox="1"/>
              <p:nvPr/>
            </p:nvSpPr>
            <p:spPr>
              <a:xfrm>
                <a:off x="221524" y="3171219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3A5FD62-8B0A-4DDE-A07C-82F528414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24" y="3171219"/>
                <a:ext cx="34465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7FFF0A0-A190-443F-8D78-E2916DB209AF}"/>
                  </a:ext>
                </a:extLst>
              </p:cNvPr>
              <p:cNvSpPr txBox="1"/>
              <p:nvPr/>
            </p:nvSpPr>
            <p:spPr>
              <a:xfrm>
                <a:off x="3030623" y="2627405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7FFF0A0-A190-443F-8D78-E2916DB20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623" y="2627405"/>
                <a:ext cx="34465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930D0FE-CD7D-472E-922C-4C116499D2EB}"/>
                  </a:ext>
                </a:extLst>
              </p:cNvPr>
              <p:cNvSpPr txBox="1"/>
              <p:nvPr/>
            </p:nvSpPr>
            <p:spPr>
              <a:xfrm>
                <a:off x="855933" y="2777994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90°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930D0FE-CD7D-472E-922C-4C116499D2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33" y="2777994"/>
                <a:ext cx="344656" cy="276999"/>
              </a:xfrm>
              <a:prstGeom prst="rect">
                <a:avLst/>
              </a:prstGeom>
              <a:blipFill>
                <a:blip r:embed="rId8"/>
                <a:stretch>
                  <a:fillRect r="-70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D89B71A-9062-4D7C-B0E7-5818A2A1C73B}"/>
                  </a:ext>
                </a:extLst>
              </p:cNvPr>
              <p:cNvSpPr txBox="1"/>
              <p:nvPr/>
            </p:nvSpPr>
            <p:spPr>
              <a:xfrm>
                <a:off x="1331828" y="2772287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D89B71A-9062-4D7C-B0E7-5818A2A1C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828" y="2772287"/>
                <a:ext cx="344656" cy="276999"/>
              </a:xfrm>
              <a:prstGeom prst="rect">
                <a:avLst/>
              </a:prstGeom>
              <a:blipFill>
                <a:blip r:embed="rId9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A844CD5-17F7-4658-8B24-5FC48479A8C7}"/>
                  </a:ext>
                </a:extLst>
              </p:cNvPr>
              <p:cNvSpPr txBox="1"/>
              <p:nvPr/>
            </p:nvSpPr>
            <p:spPr>
              <a:xfrm>
                <a:off x="1863913" y="2769318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270°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A844CD5-17F7-4658-8B24-5FC48479A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913" y="2769318"/>
                <a:ext cx="344656" cy="276999"/>
              </a:xfrm>
              <a:prstGeom prst="rect">
                <a:avLst/>
              </a:prstGeom>
              <a:blipFill>
                <a:blip r:embed="rId10"/>
                <a:stretch>
                  <a:fillRect r="-33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48E84FC-FAB9-414B-974D-FC2BF56AE350}"/>
                  </a:ext>
                </a:extLst>
              </p:cNvPr>
              <p:cNvSpPr txBox="1"/>
              <p:nvPr/>
            </p:nvSpPr>
            <p:spPr>
              <a:xfrm>
                <a:off x="2384743" y="2766143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360°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48E84FC-FAB9-414B-974D-FC2BF56AE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743" y="2766143"/>
                <a:ext cx="344656" cy="276999"/>
              </a:xfrm>
              <a:prstGeom prst="rect">
                <a:avLst/>
              </a:prstGeom>
              <a:blipFill>
                <a:blip r:embed="rId11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row: Right 32">
            <a:extLst>
              <a:ext uri="{FF2B5EF4-FFF2-40B4-BE49-F238E27FC236}">
                <a16:creationId xmlns:a16="http://schemas.microsoft.com/office/drawing/2014/main" id="{1DE44D86-E41A-4279-B9D0-E0679446380D}"/>
              </a:ext>
            </a:extLst>
          </p:cNvPr>
          <p:cNvSpPr/>
          <p:nvPr/>
        </p:nvSpPr>
        <p:spPr>
          <a:xfrm>
            <a:off x="3707904" y="2492896"/>
            <a:ext cx="863987" cy="41789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F2EC848-8CD2-486A-B58D-8B60E036316C}"/>
              </a:ext>
            </a:extLst>
          </p:cNvPr>
          <p:cNvCxnSpPr>
            <a:cxnSpLocks/>
          </p:cNvCxnSpPr>
          <p:nvPr/>
        </p:nvCxnSpPr>
        <p:spPr>
          <a:xfrm flipV="1">
            <a:off x="4960390" y="2727768"/>
            <a:ext cx="2582273" cy="6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73BEB06-0370-49AE-99D9-82E48EA2AD99}"/>
              </a:ext>
            </a:extLst>
          </p:cNvPr>
          <p:cNvCxnSpPr>
            <a:cxnSpLocks/>
          </p:cNvCxnSpPr>
          <p:nvPr/>
        </p:nvCxnSpPr>
        <p:spPr>
          <a:xfrm flipH="1" flipV="1">
            <a:off x="4973090" y="1656608"/>
            <a:ext cx="2741" cy="24007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BEE06D0-7994-46A0-8EAD-020ED492F8ED}"/>
                  </a:ext>
                </a:extLst>
              </p:cNvPr>
              <p:cNvSpPr txBox="1"/>
              <p:nvPr/>
            </p:nvSpPr>
            <p:spPr>
              <a:xfrm>
                <a:off x="4678599" y="2083878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BEE06D0-7994-46A0-8EAD-020ED492F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599" y="2083878"/>
                <a:ext cx="344656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138E088-8ED1-4EC2-A2A8-98099E9C4030}"/>
                  </a:ext>
                </a:extLst>
              </p:cNvPr>
              <p:cNvSpPr txBox="1"/>
              <p:nvPr/>
            </p:nvSpPr>
            <p:spPr>
              <a:xfrm>
                <a:off x="4803503" y="1367650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138E088-8ED1-4EC2-A2A8-98099E9C4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503" y="1367650"/>
                <a:ext cx="344656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>
            <a:extLst>
              <a:ext uri="{FF2B5EF4-FFF2-40B4-BE49-F238E27FC236}">
                <a16:creationId xmlns:a16="http://schemas.microsoft.com/office/drawing/2014/main" id="{9291D9EF-659D-4971-92BB-1008D6ED651C}"/>
              </a:ext>
            </a:extLst>
          </p:cNvPr>
          <p:cNvGrpSpPr/>
          <p:nvPr/>
        </p:nvGrpSpPr>
        <p:grpSpPr>
          <a:xfrm>
            <a:off x="4980488" y="1505544"/>
            <a:ext cx="1235270" cy="2557263"/>
            <a:chOff x="1674564" y="1444073"/>
            <a:chExt cx="5663871" cy="4967744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937F6AA-6FDA-41CA-B041-62DE2A947996}"/>
                </a:ext>
              </a:extLst>
            </p:cNvPr>
            <p:cNvCxnSpPr/>
            <p:nvPr/>
          </p:nvCxnSpPr>
          <p:spPr>
            <a:xfrm flipV="1">
              <a:off x="2757002" y="1444074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D42A953-042A-4927-B69D-E946A4BA046A}"/>
                </a:ext>
              </a:extLst>
            </p:cNvPr>
            <p:cNvCxnSpPr/>
            <p:nvPr/>
          </p:nvCxnSpPr>
          <p:spPr>
            <a:xfrm flipV="1">
              <a:off x="5000337" y="1444073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8A580F9C-851D-432B-A916-D7CCAE626EAD}"/>
                </a:ext>
              </a:extLst>
            </p:cNvPr>
            <p:cNvSpPr/>
            <p:nvPr/>
          </p:nvSpPr>
          <p:spPr>
            <a:xfrm>
              <a:off x="1674564" y="1454227"/>
              <a:ext cx="1024569" cy="1498293"/>
            </a:xfrm>
            <a:custGeom>
              <a:avLst/>
              <a:gdLst>
                <a:gd name="connsiteX0" fmla="*/ 0 w 1024569"/>
                <a:gd name="connsiteY0" fmla="*/ 1498293 h 1498293"/>
                <a:gd name="connsiteX1" fmla="*/ 385590 w 1024569"/>
                <a:gd name="connsiteY1" fmla="*/ 1366091 h 1498293"/>
                <a:gd name="connsiteX2" fmla="*/ 870332 w 1024569"/>
                <a:gd name="connsiteY2" fmla="*/ 870332 h 1498293"/>
                <a:gd name="connsiteX3" fmla="*/ 1024569 w 1024569"/>
                <a:gd name="connsiteY3" fmla="*/ 0 h 1498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4569" h="1498293">
                  <a:moveTo>
                    <a:pt x="0" y="1498293"/>
                  </a:moveTo>
                  <a:cubicBezTo>
                    <a:pt x="120267" y="1484522"/>
                    <a:pt x="240535" y="1470751"/>
                    <a:pt x="385590" y="1366091"/>
                  </a:cubicBezTo>
                  <a:cubicBezTo>
                    <a:pt x="530645" y="1261431"/>
                    <a:pt x="763836" y="1098014"/>
                    <a:pt x="870332" y="870332"/>
                  </a:cubicBezTo>
                  <a:cubicBezTo>
                    <a:pt x="976828" y="642650"/>
                    <a:pt x="1000698" y="321325"/>
                    <a:pt x="1024569" y="0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Freeform 22">
              <a:extLst>
                <a:ext uri="{FF2B5EF4-FFF2-40B4-BE49-F238E27FC236}">
                  <a16:creationId xmlns:a16="http://schemas.microsoft.com/office/drawing/2014/main" id="{CD34A920-BA46-4ADE-B358-6F6B88524167}"/>
                </a:ext>
              </a:extLst>
            </p:cNvPr>
            <p:cNvSpPr/>
            <p:nvPr/>
          </p:nvSpPr>
          <p:spPr>
            <a:xfrm>
              <a:off x="2853369" y="4880299"/>
              <a:ext cx="2071171" cy="1531518"/>
            </a:xfrm>
            <a:custGeom>
              <a:avLst/>
              <a:gdLst>
                <a:gd name="connsiteX0" fmla="*/ 0 w 2071171"/>
                <a:gd name="connsiteY0" fmla="*/ 1520501 h 1531518"/>
                <a:gd name="connsiteX1" fmla="*/ 264404 w 2071171"/>
                <a:gd name="connsiteY1" fmla="*/ 617118 h 1531518"/>
                <a:gd name="connsiteX2" fmla="*/ 661012 w 2071171"/>
                <a:gd name="connsiteY2" fmla="*/ 132376 h 1531518"/>
                <a:gd name="connsiteX3" fmla="*/ 980501 w 2071171"/>
                <a:gd name="connsiteY3" fmla="*/ 173 h 1531518"/>
                <a:gd name="connsiteX4" fmla="*/ 1377108 w 2071171"/>
                <a:gd name="connsiteY4" fmla="*/ 110342 h 1531518"/>
                <a:gd name="connsiteX5" fmla="*/ 1652530 w 2071171"/>
                <a:gd name="connsiteY5" fmla="*/ 352713 h 1531518"/>
                <a:gd name="connsiteX6" fmla="*/ 1916935 w 2071171"/>
                <a:gd name="connsiteY6" fmla="*/ 837455 h 1531518"/>
                <a:gd name="connsiteX7" fmla="*/ 2027103 w 2071171"/>
                <a:gd name="connsiteY7" fmla="*/ 1366265 h 1531518"/>
                <a:gd name="connsiteX8" fmla="*/ 2071171 w 2071171"/>
                <a:gd name="connsiteY8" fmla="*/ 1531518 h 153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1171" h="1531518">
                  <a:moveTo>
                    <a:pt x="0" y="1520501"/>
                  </a:moveTo>
                  <a:cubicBezTo>
                    <a:pt x="77117" y="1184486"/>
                    <a:pt x="154235" y="848472"/>
                    <a:pt x="264404" y="617118"/>
                  </a:cubicBezTo>
                  <a:cubicBezTo>
                    <a:pt x="374573" y="385764"/>
                    <a:pt x="541663" y="235200"/>
                    <a:pt x="661012" y="132376"/>
                  </a:cubicBezTo>
                  <a:cubicBezTo>
                    <a:pt x="780361" y="29552"/>
                    <a:pt x="861152" y="3845"/>
                    <a:pt x="980501" y="173"/>
                  </a:cubicBezTo>
                  <a:cubicBezTo>
                    <a:pt x="1099850" y="-3499"/>
                    <a:pt x="1265103" y="51585"/>
                    <a:pt x="1377108" y="110342"/>
                  </a:cubicBezTo>
                  <a:cubicBezTo>
                    <a:pt x="1489113" y="169099"/>
                    <a:pt x="1562559" y="231528"/>
                    <a:pt x="1652530" y="352713"/>
                  </a:cubicBezTo>
                  <a:cubicBezTo>
                    <a:pt x="1742501" y="473898"/>
                    <a:pt x="1854506" y="668530"/>
                    <a:pt x="1916935" y="837455"/>
                  </a:cubicBezTo>
                  <a:cubicBezTo>
                    <a:pt x="1979364" y="1006380"/>
                    <a:pt x="2001397" y="1250588"/>
                    <a:pt x="2027103" y="1366265"/>
                  </a:cubicBezTo>
                  <a:cubicBezTo>
                    <a:pt x="2052809" y="1481942"/>
                    <a:pt x="2061990" y="1506730"/>
                    <a:pt x="2071171" y="1531518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00724D0B-1943-405B-9713-ABEC64C56A44}"/>
                </a:ext>
              </a:extLst>
            </p:cNvPr>
            <p:cNvSpPr/>
            <p:nvPr/>
          </p:nvSpPr>
          <p:spPr>
            <a:xfrm rot="10800000">
              <a:off x="5267264" y="1463243"/>
              <a:ext cx="2071171" cy="1531518"/>
            </a:xfrm>
            <a:custGeom>
              <a:avLst/>
              <a:gdLst>
                <a:gd name="connsiteX0" fmla="*/ 0 w 2071171"/>
                <a:gd name="connsiteY0" fmla="*/ 1520501 h 1531518"/>
                <a:gd name="connsiteX1" fmla="*/ 264404 w 2071171"/>
                <a:gd name="connsiteY1" fmla="*/ 617118 h 1531518"/>
                <a:gd name="connsiteX2" fmla="*/ 661012 w 2071171"/>
                <a:gd name="connsiteY2" fmla="*/ 132376 h 1531518"/>
                <a:gd name="connsiteX3" fmla="*/ 980501 w 2071171"/>
                <a:gd name="connsiteY3" fmla="*/ 173 h 1531518"/>
                <a:gd name="connsiteX4" fmla="*/ 1377108 w 2071171"/>
                <a:gd name="connsiteY4" fmla="*/ 110342 h 1531518"/>
                <a:gd name="connsiteX5" fmla="*/ 1652530 w 2071171"/>
                <a:gd name="connsiteY5" fmla="*/ 352713 h 1531518"/>
                <a:gd name="connsiteX6" fmla="*/ 1916935 w 2071171"/>
                <a:gd name="connsiteY6" fmla="*/ 837455 h 1531518"/>
                <a:gd name="connsiteX7" fmla="*/ 2027103 w 2071171"/>
                <a:gd name="connsiteY7" fmla="*/ 1366265 h 1531518"/>
                <a:gd name="connsiteX8" fmla="*/ 2071171 w 2071171"/>
                <a:gd name="connsiteY8" fmla="*/ 1531518 h 153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1171" h="1531518">
                  <a:moveTo>
                    <a:pt x="0" y="1520501"/>
                  </a:moveTo>
                  <a:cubicBezTo>
                    <a:pt x="77117" y="1184486"/>
                    <a:pt x="154235" y="848472"/>
                    <a:pt x="264404" y="617118"/>
                  </a:cubicBezTo>
                  <a:cubicBezTo>
                    <a:pt x="374573" y="385764"/>
                    <a:pt x="541663" y="235200"/>
                    <a:pt x="661012" y="132376"/>
                  </a:cubicBezTo>
                  <a:cubicBezTo>
                    <a:pt x="780361" y="29552"/>
                    <a:pt x="861152" y="3845"/>
                    <a:pt x="980501" y="173"/>
                  </a:cubicBezTo>
                  <a:cubicBezTo>
                    <a:pt x="1099850" y="-3499"/>
                    <a:pt x="1265103" y="51585"/>
                    <a:pt x="1377108" y="110342"/>
                  </a:cubicBezTo>
                  <a:cubicBezTo>
                    <a:pt x="1489113" y="169099"/>
                    <a:pt x="1562559" y="231528"/>
                    <a:pt x="1652530" y="352713"/>
                  </a:cubicBezTo>
                  <a:cubicBezTo>
                    <a:pt x="1742501" y="473898"/>
                    <a:pt x="1854506" y="668530"/>
                    <a:pt x="1916935" y="837455"/>
                  </a:cubicBezTo>
                  <a:cubicBezTo>
                    <a:pt x="1979364" y="1006380"/>
                    <a:pt x="2001397" y="1250588"/>
                    <a:pt x="2027103" y="1366265"/>
                  </a:cubicBezTo>
                  <a:cubicBezTo>
                    <a:pt x="2052809" y="1481942"/>
                    <a:pt x="2061990" y="1506730"/>
                    <a:pt x="2071171" y="1531518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F4CCE54-8356-4079-82C4-8F4A082650AA}"/>
                  </a:ext>
                </a:extLst>
              </p:cNvPr>
              <p:cNvSpPr txBox="1"/>
              <p:nvPr/>
            </p:nvSpPr>
            <p:spPr>
              <a:xfrm>
                <a:off x="4632347" y="3119227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F4CCE54-8356-4079-82C4-8F4A08265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347" y="3119227"/>
                <a:ext cx="344656" cy="276999"/>
              </a:xfrm>
              <a:prstGeom prst="rect">
                <a:avLst/>
              </a:prstGeom>
              <a:blipFill>
                <a:blip r:embed="rId14"/>
                <a:stretch>
                  <a:fillRect r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70C8121-8739-4C74-90E1-E67387C8AEEC}"/>
                  </a:ext>
                </a:extLst>
              </p:cNvPr>
              <p:cNvSpPr txBox="1"/>
              <p:nvPr/>
            </p:nvSpPr>
            <p:spPr>
              <a:xfrm>
                <a:off x="7441446" y="2575413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70C8121-8739-4C74-90E1-E67387C8A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1446" y="2575413"/>
                <a:ext cx="344656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F5ACF5-8A04-4790-9642-FA3989D88A99}"/>
                  </a:ext>
                </a:extLst>
              </p:cNvPr>
              <p:cNvSpPr txBox="1"/>
              <p:nvPr/>
            </p:nvSpPr>
            <p:spPr>
              <a:xfrm>
                <a:off x="5266756" y="2726002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90°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F5ACF5-8A04-4790-9642-FA3989D88A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756" y="2726002"/>
                <a:ext cx="344656" cy="276999"/>
              </a:xfrm>
              <a:prstGeom prst="rect">
                <a:avLst/>
              </a:prstGeom>
              <a:blipFill>
                <a:blip r:embed="rId16"/>
                <a:stretch>
                  <a:fillRect r="-70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5BA6E55-D897-4426-B08A-4297E7188446}"/>
                  </a:ext>
                </a:extLst>
              </p:cNvPr>
              <p:cNvSpPr txBox="1"/>
              <p:nvPr/>
            </p:nvSpPr>
            <p:spPr>
              <a:xfrm>
                <a:off x="5742651" y="2720295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5BA6E55-D897-4426-B08A-4297E71884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651" y="2720295"/>
                <a:ext cx="344656" cy="276999"/>
              </a:xfrm>
              <a:prstGeom prst="rect">
                <a:avLst/>
              </a:prstGeom>
              <a:blipFill>
                <a:blip r:embed="rId17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1689188-8451-4FA9-B972-D8E62DC6A845}"/>
                  </a:ext>
                </a:extLst>
              </p:cNvPr>
              <p:cNvSpPr txBox="1"/>
              <p:nvPr/>
            </p:nvSpPr>
            <p:spPr>
              <a:xfrm>
                <a:off x="6274736" y="2717326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270°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1689188-8451-4FA9-B972-D8E62DC6A8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736" y="2717326"/>
                <a:ext cx="344656" cy="276999"/>
              </a:xfrm>
              <a:prstGeom prst="rect">
                <a:avLst/>
              </a:prstGeom>
              <a:blipFill>
                <a:blip r:embed="rId18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7F0DC43-C4AB-4C10-A37F-1D8561A426BA}"/>
                  </a:ext>
                </a:extLst>
              </p:cNvPr>
              <p:cNvSpPr txBox="1"/>
              <p:nvPr/>
            </p:nvSpPr>
            <p:spPr>
              <a:xfrm>
                <a:off x="6795566" y="2714151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360°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7F0DC43-C4AB-4C10-A37F-1D8561A42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566" y="2714151"/>
                <a:ext cx="344656" cy="276999"/>
              </a:xfrm>
              <a:prstGeom prst="rect">
                <a:avLst/>
              </a:prstGeom>
              <a:blipFill>
                <a:blip r:embed="rId19"/>
                <a:stretch>
                  <a:fillRect r="-33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CE396AC2-B006-48B5-921A-040B486B306E}"/>
              </a:ext>
            </a:extLst>
          </p:cNvPr>
          <p:cNvGrpSpPr/>
          <p:nvPr/>
        </p:nvGrpSpPr>
        <p:grpSpPr>
          <a:xfrm>
            <a:off x="6260685" y="1514351"/>
            <a:ext cx="1479666" cy="2580392"/>
            <a:chOff x="2757002" y="1399142"/>
            <a:chExt cx="6784466" cy="5012675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3E5182F-8206-4524-9F29-49453F84E135}"/>
                </a:ext>
              </a:extLst>
            </p:cNvPr>
            <p:cNvCxnSpPr/>
            <p:nvPr/>
          </p:nvCxnSpPr>
          <p:spPr>
            <a:xfrm flipV="1">
              <a:off x="2757002" y="1444074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2952465-EE56-459B-B7CA-E9DCBA555DA9}"/>
                </a:ext>
              </a:extLst>
            </p:cNvPr>
            <p:cNvCxnSpPr/>
            <p:nvPr/>
          </p:nvCxnSpPr>
          <p:spPr>
            <a:xfrm flipV="1">
              <a:off x="5000337" y="1444073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7151A226-CE8A-4E96-B2DB-19CDCF9E263D}"/>
                </a:ext>
              </a:extLst>
            </p:cNvPr>
            <p:cNvSpPr/>
            <p:nvPr/>
          </p:nvSpPr>
          <p:spPr>
            <a:xfrm>
              <a:off x="2853369" y="4880299"/>
              <a:ext cx="2071171" cy="1531518"/>
            </a:xfrm>
            <a:custGeom>
              <a:avLst/>
              <a:gdLst>
                <a:gd name="connsiteX0" fmla="*/ 0 w 2071171"/>
                <a:gd name="connsiteY0" fmla="*/ 1520501 h 1531518"/>
                <a:gd name="connsiteX1" fmla="*/ 264404 w 2071171"/>
                <a:gd name="connsiteY1" fmla="*/ 617118 h 1531518"/>
                <a:gd name="connsiteX2" fmla="*/ 661012 w 2071171"/>
                <a:gd name="connsiteY2" fmla="*/ 132376 h 1531518"/>
                <a:gd name="connsiteX3" fmla="*/ 980501 w 2071171"/>
                <a:gd name="connsiteY3" fmla="*/ 173 h 1531518"/>
                <a:gd name="connsiteX4" fmla="*/ 1377108 w 2071171"/>
                <a:gd name="connsiteY4" fmla="*/ 110342 h 1531518"/>
                <a:gd name="connsiteX5" fmla="*/ 1652530 w 2071171"/>
                <a:gd name="connsiteY5" fmla="*/ 352713 h 1531518"/>
                <a:gd name="connsiteX6" fmla="*/ 1916935 w 2071171"/>
                <a:gd name="connsiteY6" fmla="*/ 837455 h 1531518"/>
                <a:gd name="connsiteX7" fmla="*/ 2027103 w 2071171"/>
                <a:gd name="connsiteY7" fmla="*/ 1366265 h 1531518"/>
                <a:gd name="connsiteX8" fmla="*/ 2071171 w 2071171"/>
                <a:gd name="connsiteY8" fmla="*/ 1531518 h 153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1171" h="1531518">
                  <a:moveTo>
                    <a:pt x="0" y="1520501"/>
                  </a:moveTo>
                  <a:cubicBezTo>
                    <a:pt x="77117" y="1184486"/>
                    <a:pt x="154235" y="848472"/>
                    <a:pt x="264404" y="617118"/>
                  </a:cubicBezTo>
                  <a:cubicBezTo>
                    <a:pt x="374573" y="385764"/>
                    <a:pt x="541663" y="235200"/>
                    <a:pt x="661012" y="132376"/>
                  </a:cubicBezTo>
                  <a:cubicBezTo>
                    <a:pt x="780361" y="29552"/>
                    <a:pt x="861152" y="3845"/>
                    <a:pt x="980501" y="173"/>
                  </a:cubicBezTo>
                  <a:cubicBezTo>
                    <a:pt x="1099850" y="-3499"/>
                    <a:pt x="1265103" y="51585"/>
                    <a:pt x="1377108" y="110342"/>
                  </a:cubicBezTo>
                  <a:cubicBezTo>
                    <a:pt x="1489113" y="169099"/>
                    <a:pt x="1562559" y="231528"/>
                    <a:pt x="1652530" y="352713"/>
                  </a:cubicBezTo>
                  <a:cubicBezTo>
                    <a:pt x="1742501" y="473898"/>
                    <a:pt x="1854506" y="668530"/>
                    <a:pt x="1916935" y="837455"/>
                  </a:cubicBezTo>
                  <a:cubicBezTo>
                    <a:pt x="1979364" y="1006380"/>
                    <a:pt x="2001397" y="1250588"/>
                    <a:pt x="2027103" y="1366265"/>
                  </a:cubicBezTo>
                  <a:cubicBezTo>
                    <a:pt x="2052809" y="1481942"/>
                    <a:pt x="2061990" y="1506730"/>
                    <a:pt x="2071171" y="1531518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F9600373-2801-44E7-ABAF-2C72E00E3D88}"/>
                </a:ext>
              </a:extLst>
            </p:cNvPr>
            <p:cNvSpPr/>
            <p:nvPr/>
          </p:nvSpPr>
          <p:spPr>
            <a:xfrm>
              <a:off x="5067759" y="1399142"/>
              <a:ext cx="1134737" cy="1619480"/>
            </a:xfrm>
            <a:custGeom>
              <a:avLst/>
              <a:gdLst>
                <a:gd name="connsiteX0" fmla="*/ 0 w 1134737"/>
                <a:gd name="connsiteY0" fmla="*/ 0 h 1619480"/>
                <a:gd name="connsiteX1" fmla="*/ 121186 w 1134737"/>
                <a:gd name="connsiteY1" fmla="*/ 517793 h 1619480"/>
                <a:gd name="connsiteX2" fmla="*/ 396607 w 1134737"/>
                <a:gd name="connsiteY2" fmla="*/ 1079653 h 1619480"/>
                <a:gd name="connsiteX3" fmla="*/ 837282 w 1134737"/>
                <a:gd name="connsiteY3" fmla="*/ 1476260 h 1619480"/>
                <a:gd name="connsiteX4" fmla="*/ 1134737 w 1134737"/>
                <a:gd name="connsiteY4" fmla="*/ 1619480 h 1619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4737" h="1619480">
                  <a:moveTo>
                    <a:pt x="0" y="0"/>
                  </a:moveTo>
                  <a:cubicBezTo>
                    <a:pt x="27542" y="168925"/>
                    <a:pt x="55085" y="337851"/>
                    <a:pt x="121186" y="517793"/>
                  </a:cubicBezTo>
                  <a:cubicBezTo>
                    <a:pt x="187287" y="697735"/>
                    <a:pt x="277258" y="919909"/>
                    <a:pt x="396607" y="1079653"/>
                  </a:cubicBezTo>
                  <a:cubicBezTo>
                    <a:pt x="515956" y="1239397"/>
                    <a:pt x="714260" y="1386289"/>
                    <a:pt x="837282" y="1476260"/>
                  </a:cubicBezTo>
                  <a:cubicBezTo>
                    <a:pt x="960304" y="1566231"/>
                    <a:pt x="1047520" y="1592855"/>
                    <a:pt x="1134737" y="1619480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3E267E68-672E-45C9-A606-E8CD57A64936}"/>
                    </a:ext>
                  </a:extLst>
                </p:cNvPr>
                <p:cNvSpPr txBox="1"/>
                <p:nvPr/>
              </p:nvSpPr>
              <p:spPr>
                <a:xfrm>
                  <a:off x="4919742" y="1841651"/>
                  <a:ext cx="4621726" cy="5380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1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sz="1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12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𝐬𝐞𝐜</m:t>
                            </m:r>
                          </m:fName>
                          <m:e>
                            <m:r>
                              <a:rPr lang="en-GB" sz="1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GB" sz="1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</m:oMath>
                    </m:oMathPara>
                  </a14:m>
                  <a:endParaRPr lang="en-GB" sz="12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3E267E68-672E-45C9-A606-E8CD57A649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9742" y="1841651"/>
                  <a:ext cx="4621726" cy="538099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0" name="Arrow: Right 59">
            <a:extLst>
              <a:ext uri="{FF2B5EF4-FFF2-40B4-BE49-F238E27FC236}">
                <a16:creationId xmlns:a16="http://schemas.microsoft.com/office/drawing/2014/main" id="{989D70CB-2D73-4AC5-BDCA-EECDE6B12E16}"/>
              </a:ext>
            </a:extLst>
          </p:cNvPr>
          <p:cNvSpPr/>
          <p:nvPr/>
        </p:nvSpPr>
        <p:spPr>
          <a:xfrm rot="8820941">
            <a:off x="5617422" y="4441940"/>
            <a:ext cx="863987" cy="41789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D830F9B-DED4-43CA-8253-6496EDC8B27A}"/>
              </a:ext>
            </a:extLst>
          </p:cNvPr>
          <p:cNvCxnSpPr>
            <a:cxnSpLocks/>
          </p:cNvCxnSpPr>
          <p:nvPr/>
        </p:nvCxnSpPr>
        <p:spPr>
          <a:xfrm flipV="1">
            <a:off x="2777035" y="5367993"/>
            <a:ext cx="2582273" cy="6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F4FE7BB-BDA2-4D75-BB7B-D49D2840744F}"/>
              </a:ext>
            </a:extLst>
          </p:cNvPr>
          <p:cNvCxnSpPr>
            <a:cxnSpLocks/>
          </p:cNvCxnSpPr>
          <p:nvPr/>
        </p:nvCxnSpPr>
        <p:spPr>
          <a:xfrm flipH="1" flipV="1">
            <a:off x="2789735" y="4296833"/>
            <a:ext cx="2741" cy="24007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8E52D00E-E53A-409F-A82B-0BC15E5950AA}"/>
                  </a:ext>
                </a:extLst>
              </p:cNvPr>
              <p:cNvSpPr txBox="1"/>
              <p:nvPr/>
            </p:nvSpPr>
            <p:spPr>
              <a:xfrm>
                <a:off x="2620148" y="4007875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8E52D00E-E53A-409F-A82B-0BC15E595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0148" y="4007875"/>
                <a:ext cx="344656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Group 64">
            <a:extLst>
              <a:ext uri="{FF2B5EF4-FFF2-40B4-BE49-F238E27FC236}">
                <a16:creationId xmlns:a16="http://schemas.microsoft.com/office/drawing/2014/main" id="{3B9F20D3-9016-4180-B469-5F52A4CB7636}"/>
              </a:ext>
            </a:extLst>
          </p:cNvPr>
          <p:cNvGrpSpPr/>
          <p:nvPr/>
        </p:nvGrpSpPr>
        <p:grpSpPr>
          <a:xfrm>
            <a:off x="2768558" y="4145769"/>
            <a:ext cx="1263844" cy="2557263"/>
            <a:chOff x="1543544" y="1444073"/>
            <a:chExt cx="5794886" cy="4967744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DE5A03F-427B-4C9B-9AF0-4F5A3BC5CBFB}"/>
                </a:ext>
              </a:extLst>
            </p:cNvPr>
            <p:cNvCxnSpPr/>
            <p:nvPr/>
          </p:nvCxnSpPr>
          <p:spPr>
            <a:xfrm flipV="1">
              <a:off x="2757002" y="1444074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C5E8821-2BB4-414D-857D-64F23E9B96AC}"/>
                </a:ext>
              </a:extLst>
            </p:cNvPr>
            <p:cNvCxnSpPr/>
            <p:nvPr/>
          </p:nvCxnSpPr>
          <p:spPr>
            <a:xfrm flipV="1">
              <a:off x="5000337" y="1444073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Freeform 21">
              <a:extLst>
                <a:ext uri="{FF2B5EF4-FFF2-40B4-BE49-F238E27FC236}">
                  <a16:creationId xmlns:a16="http://schemas.microsoft.com/office/drawing/2014/main" id="{946E143B-A8CE-49D0-924A-A8A7F9E8D0C2}"/>
                </a:ext>
              </a:extLst>
            </p:cNvPr>
            <p:cNvSpPr/>
            <p:nvPr/>
          </p:nvSpPr>
          <p:spPr>
            <a:xfrm>
              <a:off x="1543544" y="1627973"/>
              <a:ext cx="1024570" cy="2175699"/>
            </a:xfrm>
            <a:custGeom>
              <a:avLst/>
              <a:gdLst>
                <a:gd name="connsiteX0" fmla="*/ 0 w 1024569"/>
                <a:gd name="connsiteY0" fmla="*/ 1498293 h 1498293"/>
                <a:gd name="connsiteX1" fmla="*/ 385590 w 1024569"/>
                <a:gd name="connsiteY1" fmla="*/ 1366091 h 1498293"/>
                <a:gd name="connsiteX2" fmla="*/ 870332 w 1024569"/>
                <a:gd name="connsiteY2" fmla="*/ 870332 h 1498293"/>
                <a:gd name="connsiteX3" fmla="*/ 1024569 w 1024569"/>
                <a:gd name="connsiteY3" fmla="*/ 0 h 1498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4569" h="1498293">
                  <a:moveTo>
                    <a:pt x="0" y="1498293"/>
                  </a:moveTo>
                  <a:cubicBezTo>
                    <a:pt x="120267" y="1484522"/>
                    <a:pt x="240535" y="1470751"/>
                    <a:pt x="385590" y="1366091"/>
                  </a:cubicBezTo>
                  <a:cubicBezTo>
                    <a:pt x="530645" y="1261431"/>
                    <a:pt x="763836" y="1098014"/>
                    <a:pt x="870332" y="870332"/>
                  </a:cubicBezTo>
                  <a:cubicBezTo>
                    <a:pt x="976828" y="642650"/>
                    <a:pt x="1000698" y="321325"/>
                    <a:pt x="1024569" y="0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Freeform 22">
              <a:extLst>
                <a:ext uri="{FF2B5EF4-FFF2-40B4-BE49-F238E27FC236}">
                  <a16:creationId xmlns:a16="http://schemas.microsoft.com/office/drawing/2014/main" id="{866932EC-379B-4F78-8E9D-B433B4F12DEF}"/>
                </a:ext>
              </a:extLst>
            </p:cNvPr>
            <p:cNvSpPr/>
            <p:nvPr/>
          </p:nvSpPr>
          <p:spPr>
            <a:xfrm>
              <a:off x="2853369" y="4880299"/>
              <a:ext cx="2071171" cy="1531518"/>
            </a:xfrm>
            <a:custGeom>
              <a:avLst/>
              <a:gdLst>
                <a:gd name="connsiteX0" fmla="*/ 0 w 2071171"/>
                <a:gd name="connsiteY0" fmla="*/ 1520501 h 1531518"/>
                <a:gd name="connsiteX1" fmla="*/ 264404 w 2071171"/>
                <a:gd name="connsiteY1" fmla="*/ 617118 h 1531518"/>
                <a:gd name="connsiteX2" fmla="*/ 661012 w 2071171"/>
                <a:gd name="connsiteY2" fmla="*/ 132376 h 1531518"/>
                <a:gd name="connsiteX3" fmla="*/ 980501 w 2071171"/>
                <a:gd name="connsiteY3" fmla="*/ 173 h 1531518"/>
                <a:gd name="connsiteX4" fmla="*/ 1377108 w 2071171"/>
                <a:gd name="connsiteY4" fmla="*/ 110342 h 1531518"/>
                <a:gd name="connsiteX5" fmla="*/ 1652530 w 2071171"/>
                <a:gd name="connsiteY5" fmla="*/ 352713 h 1531518"/>
                <a:gd name="connsiteX6" fmla="*/ 1916935 w 2071171"/>
                <a:gd name="connsiteY6" fmla="*/ 837455 h 1531518"/>
                <a:gd name="connsiteX7" fmla="*/ 2027103 w 2071171"/>
                <a:gd name="connsiteY7" fmla="*/ 1366265 h 1531518"/>
                <a:gd name="connsiteX8" fmla="*/ 2071171 w 2071171"/>
                <a:gd name="connsiteY8" fmla="*/ 1531518 h 153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1171" h="1531518">
                  <a:moveTo>
                    <a:pt x="0" y="1520501"/>
                  </a:moveTo>
                  <a:cubicBezTo>
                    <a:pt x="77117" y="1184486"/>
                    <a:pt x="154235" y="848472"/>
                    <a:pt x="264404" y="617118"/>
                  </a:cubicBezTo>
                  <a:cubicBezTo>
                    <a:pt x="374573" y="385764"/>
                    <a:pt x="541663" y="235200"/>
                    <a:pt x="661012" y="132376"/>
                  </a:cubicBezTo>
                  <a:cubicBezTo>
                    <a:pt x="780361" y="29552"/>
                    <a:pt x="861152" y="3845"/>
                    <a:pt x="980501" y="173"/>
                  </a:cubicBezTo>
                  <a:cubicBezTo>
                    <a:pt x="1099850" y="-3499"/>
                    <a:pt x="1265103" y="51585"/>
                    <a:pt x="1377108" y="110342"/>
                  </a:cubicBezTo>
                  <a:cubicBezTo>
                    <a:pt x="1489113" y="169099"/>
                    <a:pt x="1562559" y="231528"/>
                    <a:pt x="1652530" y="352713"/>
                  </a:cubicBezTo>
                  <a:cubicBezTo>
                    <a:pt x="1742501" y="473898"/>
                    <a:pt x="1854506" y="668530"/>
                    <a:pt x="1916935" y="837455"/>
                  </a:cubicBezTo>
                  <a:cubicBezTo>
                    <a:pt x="1979364" y="1006380"/>
                    <a:pt x="2001397" y="1250588"/>
                    <a:pt x="2027103" y="1366265"/>
                  </a:cubicBezTo>
                  <a:cubicBezTo>
                    <a:pt x="2052809" y="1481942"/>
                    <a:pt x="2061990" y="1506730"/>
                    <a:pt x="2071171" y="1531518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Freeform 22">
              <a:extLst>
                <a:ext uri="{FF2B5EF4-FFF2-40B4-BE49-F238E27FC236}">
                  <a16:creationId xmlns:a16="http://schemas.microsoft.com/office/drawing/2014/main" id="{696DE579-46BD-4D92-AFF1-39E567E6E606}"/>
                </a:ext>
              </a:extLst>
            </p:cNvPr>
            <p:cNvSpPr/>
            <p:nvPr/>
          </p:nvSpPr>
          <p:spPr>
            <a:xfrm rot="10800000">
              <a:off x="5267259" y="1663148"/>
              <a:ext cx="2071171" cy="2127254"/>
            </a:xfrm>
            <a:custGeom>
              <a:avLst/>
              <a:gdLst>
                <a:gd name="connsiteX0" fmla="*/ 0 w 2071171"/>
                <a:gd name="connsiteY0" fmla="*/ 1520501 h 1531518"/>
                <a:gd name="connsiteX1" fmla="*/ 264404 w 2071171"/>
                <a:gd name="connsiteY1" fmla="*/ 617118 h 1531518"/>
                <a:gd name="connsiteX2" fmla="*/ 661012 w 2071171"/>
                <a:gd name="connsiteY2" fmla="*/ 132376 h 1531518"/>
                <a:gd name="connsiteX3" fmla="*/ 980501 w 2071171"/>
                <a:gd name="connsiteY3" fmla="*/ 173 h 1531518"/>
                <a:gd name="connsiteX4" fmla="*/ 1377108 w 2071171"/>
                <a:gd name="connsiteY4" fmla="*/ 110342 h 1531518"/>
                <a:gd name="connsiteX5" fmla="*/ 1652530 w 2071171"/>
                <a:gd name="connsiteY5" fmla="*/ 352713 h 1531518"/>
                <a:gd name="connsiteX6" fmla="*/ 1916935 w 2071171"/>
                <a:gd name="connsiteY6" fmla="*/ 837455 h 1531518"/>
                <a:gd name="connsiteX7" fmla="*/ 2027103 w 2071171"/>
                <a:gd name="connsiteY7" fmla="*/ 1366265 h 1531518"/>
                <a:gd name="connsiteX8" fmla="*/ 2071171 w 2071171"/>
                <a:gd name="connsiteY8" fmla="*/ 1531518 h 153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1171" h="1531518">
                  <a:moveTo>
                    <a:pt x="0" y="1520501"/>
                  </a:moveTo>
                  <a:cubicBezTo>
                    <a:pt x="77117" y="1184486"/>
                    <a:pt x="154235" y="848472"/>
                    <a:pt x="264404" y="617118"/>
                  </a:cubicBezTo>
                  <a:cubicBezTo>
                    <a:pt x="374573" y="385764"/>
                    <a:pt x="541663" y="235200"/>
                    <a:pt x="661012" y="132376"/>
                  </a:cubicBezTo>
                  <a:cubicBezTo>
                    <a:pt x="780361" y="29552"/>
                    <a:pt x="861152" y="3845"/>
                    <a:pt x="980501" y="173"/>
                  </a:cubicBezTo>
                  <a:cubicBezTo>
                    <a:pt x="1099850" y="-3499"/>
                    <a:pt x="1265103" y="51585"/>
                    <a:pt x="1377108" y="110342"/>
                  </a:cubicBezTo>
                  <a:cubicBezTo>
                    <a:pt x="1489113" y="169099"/>
                    <a:pt x="1562559" y="231528"/>
                    <a:pt x="1652530" y="352713"/>
                  </a:cubicBezTo>
                  <a:cubicBezTo>
                    <a:pt x="1742501" y="473898"/>
                    <a:pt x="1854506" y="668530"/>
                    <a:pt x="1916935" y="837455"/>
                  </a:cubicBezTo>
                  <a:cubicBezTo>
                    <a:pt x="1979364" y="1006380"/>
                    <a:pt x="2001397" y="1250588"/>
                    <a:pt x="2027103" y="1366265"/>
                  </a:cubicBezTo>
                  <a:cubicBezTo>
                    <a:pt x="2052809" y="1481942"/>
                    <a:pt x="2061990" y="1506730"/>
                    <a:pt x="2071171" y="1531518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48A4A5A-70E3-4B21-BA1C-189BC6A58264}"/>
                  </a:ext>
                </a:extLst>
              </p:cNvPr>
              <p:cNvSpPr txBox="1"/>
              <p:nvPr/>
            </p:nvSpPr>
            <p:spPr>
              <a:xfrm>
                <a:off x="2448992" y="5759452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48A4A5A-70E3-4B21-BA1C-189BC6A582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992" y="5759452"/>
                <a:ext cx="344656" cy="276999"/>
              </a:xfrm>
              <a:prstGeom prst="rect">
                <a:avLst/>
              </a:prstGeom>
              <a:blipFill>
                <a:blip r:embed="rId25"/>
                <a:stretch>
                  <a:fillRect r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047BAC9D-DC0D-43A2-8B67-6880CD886196}"/>
                  </a:ext>
                </a:extLst>
              </p:cNvPr>
              <p:cNvSpPr txBox="1"/>
              <p:nvPr/>
            </p:nvSpPr>
            <p:spPr>
              <a:xfrm>
                <a:off x="5258091" y="5215638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047BAC9D-DC0D-43A2-8B67-6880CD8861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091" y="5215638"/>
                <a:ext cx="344656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86BB7FBC-0EC9-43BD-AC5B-4C06F84A230A}"/>
                  </a:ext>
                </a:extLst>
              </p:cNvPr>
              <p:cNvSpPr txBox="1"/>
              <p:nvPr/>
            </p:nvSpPr>
            <p:spPr>
              <a:xfrm>
                <a:off x="3083401" y="5366227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90°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86BB7FBC-0EC9-43BD-AC5B-4C06F84A2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401" y="5366227"/>
                <a:ext cx="344656" cy="276999"/>
              </a:xfrm>
              <a:prstGeom prst="rect">
                <a:avLst/>
              </a:prstGeom>
              <a:blipFill>
                <a:blip r:embed="rId16"/>
                <a:stretch>
                  <a:fillRect r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7231C6A-52C2-474C-9B1E-67E03903A852}"/>
                  </a:ext>
                </a:extLst>
              </p:cNvPr>
              <p:cNvSpPr txBox="1"/>
              <p:nvPr/>
            </p:nvSpPr>
            <p:spPr>
              <a:xfrm>
                <a:off x="3559296" y="5360520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7231C6A-52C2-474C-9B1E-67E03903A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296" y="5360520"/>
                <a:ext cx="344656" cy="276999"/>
              </a:xfrm>
              <a:prstGeom prst="rect">
                <a:avLst/>
              </a:prstGeom>
              <a:blipFill>
                <a:blip r:embed="rId17"/>
                <a:stretch>
                  <a:fillRect r="-33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88C316F-0E95-4BC5-A8EC-2170A593914A}"/>
                  </a:ext>
                </a:extLst>
              </p:cNvPr>
              <p:cNvSpPr txBox="1"/>
              <p:nvPr/>
            </p:nvSpPr>
            <p:spPr>
              <a:xfrm>
                <a:off x="4091381" y="5357551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270°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88C316F-0E95-4BC5-A8EC-2170A59391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381" y="5357551"/>
                <a:ext cx="344656" cy="276999"/>
              </a:xfrm>
              <a:prstGeom prst="rect">
                <a:avLst/>
              </a:prstGeom>
              <a:blipFill>
                <a:blip r:embed="rId18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525034D-304B-4275-9A19-7F59665AFADF}"/>
                  </a:ext>
                </a:extLst>
              </p:cNvPr>
              <p:cNvSpPr txBox="1"/>
              <p:nvPr/>
            </p:nvSpPr>
            <p:spPr>
              <a:xfrm>
                <a:off x="4612211" y="5354376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360°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525034D-304B-4275-9A19-7F59665AF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211" y="5354376"/>
                <a:ext cx="344656" cy="276999"/>
              </a:xfrm>
              <a:prstGeom prst="rect">
                <a:avLst/>
              </a:prstGeom>
              <a:blipFill>
                <a:blip r:embed="rId19"/>
                <a:stretch>
                  <a:fillRect r="-33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7" name="Group 76">
            <a:extLst>
              <a:ext uri="{FF2B5EF4-FFF2-40B4-BE49-F238E27FC236}">
                <a16:creationId xmlns:a16="http://schemas.microsoft.com/office/drawing/2014/main" id="{16872BED-B493-48A5-B865-1C488151C27D}"/>
              </a:ext>
            </a:extLst>
          </p:cNvPr>
          <p:cNvGrpSpPr/>
          <p:nvPr/>
        </p:nvGrpSpPr>
        <p:grpSpPr>
          <a:xfrm>
            <a:off x="4077330" y="4177705"/>
            <a:ext cx="1923420" cy="2557263"/>
            <a:chOff x="2757002" y="1444073"/>
            <a:chExt cx="8819138" cy="4967744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C448A15-2E1E-4A18-9C98-004C774BB3DB}"/>
                </a:ext>
              </a:extLst>
            </p:cNvPr>
            <p:cNvCxnSpPr/>
            <p:nvPr/>
          </p:nvCxnSpPr>
          <p:spPr>
            <a:xfrm flipV="1">
              <a:off x="2757002" y="1444074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17B8943C-189D-445E-AD66-C550D299A4B3}"/>
                </a:ext>
              </a:extLst>
            </p:cNvPr>
            <p:cNvCxnSpPr/>
            <p:nvPr/>
          </p:nvCxnSpPr>
          <p:spPr>
            <a:xfrm flipV="1">
              <a:off x="5000337" y="1444073"/>
              <a:ext cx="13241" cy="495708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Freeform 22">
              <a:extLst>
                <a:ext uri="{FF2B5EF4-FFF2-40B4-BE49-F238E27FC236}">
                  <a16:creationId xmlns:a16="http://schemas.microsoft.com/office/drawing/2014/main" id="{69A2DA9C-ADDA-4E6A-B0C0-C1FE186C9013}"/>
                </a:ext>
              </a:extLst>
            </p:cNvPr>
            <p:cNvSpPr/>
            <p:nvPr/>
          </p:nvSpPr>
          <p:spPr>
            <a:xfrm>
              <a:off x="2853369" y="4880299"/>
              <a:ext cx="2071171" cy="1531518"/>
            </a:xfrm>
            <a:custGeom>
              <a:avLst/>
              <a:gdLst>
                <a:gd name="connsiteX0" fmla="*/ 0 w 2071171"/>
                <a:gd name="connsiteY0" fmla="*/ 1520501 h 1531518"/>
                <a:gd name="connsiteX1" fmla="*/ 264404 w 2071171"/>
                <a:gd name="connsiteY1" fmla="*/ 617118 h 1531518"/>
                <a:gd name="connsiteX2" fmla="*/ 661012 w 2071171"/>
                <a:gd name="connsiteY2" fmla="*/ 132376 h 1531518"/>
                <a:gd name="connsiteX3" fmla="*/ 980501 w 2071171"/>
                <a:gd name="connsiteY3" fmla="*/ 173 h 1531518"/>
                <a:gd name="connsiteX4" fmla="*/ 1377108 w 2071171"/>
                <a:gd name="connsiteY4" fmla="*/ 110342 h 1531518"/>
                <a:gd name="connsiteX5" fmla="*/ 1652530 w 2071171"/>
                <a:gd name="connsiteY5" fmla="*/ 352713 h 1531518"/>
                <a:gd name="connsiteX6" fmla="*/ 1916935 w 2071171"/>
                <a:gd name="connsiteY6" fmla="*/ 837455 h 1531518"/>
                <a:gd name="connsiteX7" fmla="*/ 2027103 w 2071171"/>
                <a:gd name="connsiteY7" fmla="*/ 1366265 h 1531518"/>
                <a:gd name="connsiteX8" fmla="*/ 2071171 w 2071171"/>
                <a:gd name="connsiteY8" fmla="*/ 1531518 h 153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1171" h="1531518">
                  <a:moveTo>
                    <a:pt x="0" y="1520501"/>
                  </a:moveTo>
                  <a:cubicBezTo>
                    <a:pt x="77117" y="1184486"/>
                    <a:pt x="154235" y="848472"/>
                    <a:pt x="264404" y="617118"/>
                  </a:cubicBezTo>
                  <a:cubicBezTo>
                    <a:pt x="374573" y="385764"/>
                    <a:pt x="541663" y="235200"/>
                    <a:pt x="661012" y="132376"/>
                  </a:cubicBezTo>
                  <a:cubicBezTo>
                    <a:pt x="780361" y="29552"/>
                    <a:pt x="861152" y="3845"/>
                    <a:pt x="980501" y="173"/>
                  </a:cubicBezTo>
                  <a:cubicBezTo>
                    <a:pt x="1099850" y="-3499"/>
                    <a:pt x="1265103" y="51585"/>
                    <a:pt x="1377108" y="110342"/>
                  </a:cubicBezTo>
                  <a:cubicBezTo>
                    <a:pt x="1489113" y="169099"/>
                    <a:pt x="1562559" y="231528"/>
                    <a:pt x="1652530" y="352713"/>
                  </a:cubicBezTo>
                  <a:cubicBezTo>
                    <a:pt x="1742501" y="473898"/>
                    <a:pt x="1854506" y="668530"/>
                    <a:pt x="1916935" y="837455"/>
                  </a:cubicBezTo>
                  <a:cubicBezTo>
                    <a:pt x="1979364" y="1006380"/>
                    <a:pt x="2001397" y="1250588"/>
                    <a:pt x="2027103" y="1366265"/>
                  </a:cubicBezTo>
                  <a:cubicBezTo>
                    <a:pt x="2052809" y="1481942"/>
                    <a:pt x="2061990" y="1506730"/>
                    <a:pt x="2071171" y="1531518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Freeform 23">
              <a:extLst>
                <a:ext uri="{FF2B5EF4-FFF2-40B4-BE49-F238E27FC236}">
                  <a16:creationId xmlns:a16="http://schemas.microsoft.com/office/drawing/2014/main" id="{9A912C3B-CEF8-47C8-A2A7-E864C6F7AE2B}"/>
                </a:ext>
              </a:extLst>
            </p:cNvPr>
            <p:cNvSpPr/>
            <p:nvPr/>
          </p:nvSpPr>
          <p:spPr>
            <a:xfrm>
              <a:off x="5155105" y="1675491"/>
              <a:ext cx="1134738" cy="2101765"/>
            </a:xfrm>
            <a:custGeom>
              <a:avLst/>
              <a:gdLst>
                <a:gd name="connsiteX0" fmla="*/ 0 w 1134737"/>
                <a:gd name="connsiteY0" fmla="*/ 0 h 1619480"/>
                <a:gd name="connsiteX1" fmla="*/ 121186 w 1134737"/>
                <a:gd name="connsiteY1" fmla="*/ 517793 h 1619480"/>
                <a:gd name="connsiteX2" fmla="*/ 396607 w 1134737"/>
                <a:gd name="connsiteY2" fmla="*/ 1079653 h 1619480"/>
                <a:gd name="connsiteX3" fmla="*/ 837282 w 1134737"/>
                <a:gd name="connsiteY3" fmla="*/ 1476260 h 1619480"/>
                <a:gd name="connsiteX4" fmla="*/ 1134737 w 1134737"/>
                <a:gd name="connsiteY4" fmla="*/ 1619480 h 1619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4737" h="1619480">
                  <a:moveTo>
                    <a:pt x="0" y="0"/>
                  </a:moveTo>
                  <a:cubicBezTo>
                    <a:pt x="27542" y="168925"/>
                    <a:pt x="55085" y="337851"/>
                    <a:pt x="121186" y="517793"/>
                  </a:cubicBezTo>
                  <a:cubicBezTo>
                    <a:pt x="187287" y="697735"/>
                    <a:pt x="277258" y="919909"/>
                    <a:pt x="396607" y="1079653"/>
                  </a:cubicBezTo>
                  <a:cubicBezTo>
                    <a:pt x="515956" y="1239397"/>
                    <a:pt x="714260" y="1386289"/>
                    <a:pt x="837282" y="1476260"/>
                  </a:cubicBezTo>
                  <a:cubicBezTo>
                    <a:pt x="960304" y="1566231"/>
                    <a:pt x="1047520" y="1592855"/>
                    <a:pt x="1134737" y="1619480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38A6BB96-ABFC-45E0-804E-FDC4FE9511DD}"/>
                    </a:ext>
                  </a:extLst>
                </p:cNvPr>
                <p:cNvSpPr txBox="1"/>
                <p:nvPr/>
              </p:nvSpPr>
              <p:spPr>
                <a:xfrm>
                  <a:off x="5181781" y="1601109"/>
                  <a:ext cx="6394359" cy="5380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1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en-GB" sz="1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sz="1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GB" sz="1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12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𝐬𝐞𝐜</m:t>
                            </m:r>
                          </m:fName>
                          <m:e>
                            <m:r>
                              <a:rPr lang="en-GB" sz="1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GB" sz="1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</m:oMath>
                    </m:oMathPara>
                  </a14:m>
                  <a:endParaRPr lang="en-GB" sz="12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38A6BB96-ABFC-45E0-804E-FDC4FE9511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1781" y="1601109"/>
                  <a:ext cx="6394359" cy="538099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F92A9555-E6FF-4DBE-A0E6-88BE264EF4C0}"/>
              </a:ext>
            </a:extLst>
          </p:cNvPr>
          <p:cNvSpPr txBox="1"/>
          <p:nvPr/>
        </p:nvSpPr>
        <p:spPr>
          <a:xfrm>
            <a:off x="6190456" y="5122713"/>
            <a:ext cx="210672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Draw the transformations stage by stage, unless you feel comfortable doing multiple transformations at once.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8C6EB2A-2538-4151-A261-80A93944C3F6}"/>
              </a:ext>
            </a:extLst>
          </p:cNvPr>
          <p:cNvSpPr/>
          <p:nvPr/>
        </p:nvSpPr>
        <p:spPr>
          <a:xfrm>
            <a:off x="310828" y="1175490"/>
            <a:ext cx="8208912" cy="55539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8538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6B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148-149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E553D84-F000-4744-A7B4-F24C3C4C3B2B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Q7-8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Q9-10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366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836712"/>
            <a:ext cx="914285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Trig Functions</a:t>
            </a:r>
          </a:p>
          <a:p>
            <a:pPr algn="ctr"/>
            <a:r>
              <a:rPr lang="en-GB" sz="8800" dirty="0"/>
              <a:t>- Graphs</a:t>
            </a:r>
            <a:endParaRPr lang="en-GB" sz="8800" baseline="30000" dirty="0"/>
          </a:p>
          <a:p>
            <a:pPr algn="ctr"/>
            <a:endParaRPr lang="en-GB" sz="2400" dirty="0"/>
          </a:p>
          <a:p>
            <a:pPr algn="ctr"/>
            <a:r>
              <a:rPr lang="en-GB" sz="8000" dirty="0"/>
              <a:t>Chapter 6</a:t>
            </a:r>
          </a:p>
          <a:p>
            <a:pPr algn="ctr"/>
            <a:r>
              <a:rPr lang="en-GB" sz="8000" dirty="0"/>
              <a:t>(Part 4 </a:t>
            </a:r>
            <a:r>
              <a:rPr lang="en-GB" sz="8000"/>
              <a:t>of 5)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21543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Trig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692696"/>
                <a:ext cx="8064896" cy="604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You need to know how to sketch:</a:t>
                </a:r>
              </a:p>
              <a:p>
                <a:pPr algn="ctr"/>
                <a:endParaRPr lang="en-GB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800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800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48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4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800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4800" dirty="0"/>
                  <a:t> </a:t>
                </a:r>
              </a:p>
              <a:p>
                <a:pPr algn="ctr"/>
                <a:endParaRPr lang="en-GB" sz="48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4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800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4400" dirty="0"/>
                  <a:t> </a:t>
                </a:r>
              </a:p>
              <a:p>
                <a:pPr algn="ctr"/>
                <a:endParaRPr lang="en-GB" sz="4400" dirty="0"/>
              </a:p>
              <a:p>
                <a:pPr algn="ctr"/>
                <a:r>
                  <a:rPr lang="en-GB" sz="3600" dirty="0"/>
                  <a:t>(Yes, you could be asked in an exam!)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92696"/>
                <a:ext cx="8064896" cy="6046207"/>
              </a:xfrm>
              <a:prstGeom prst="rect">
                <a:avLst/>
              </a:prstGeom>
              <a:blipFill>
                <a:blip r:embed="rId2"/>
                <a:stretch>
                  <a:fillRect l="-831" t="-2119" r="-680" b="-29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3221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Trig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836712"/>
                <a:ext cx="806489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You need to know how to 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. </a:t>
                </a:r>
              </a:p>
              <a:p>
                <a:r>
                  <a:rPr lang="en-GB" sz="1400" dirty="0"/>
                  <a:t>(Yes, you could be asked in an exam!)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8064896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680" t="-5208" b="-104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>
            <a:off x="2267744" y="3994767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763113" y="1652530"/>
            <a:ext cx="7191" cy="46123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90785" y="119589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785" y="1195890"/>
                <a:ext cx="344656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19747005">
                <a:off x="3411713" y="5020401"/>
                <a:ext cx="11466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47005">
                <a:off x="3411713" y="5020401"/>
                <a:ext cx="1146682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42630" y="379471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630" y="3794712"/>
                <a:ext cx="344656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48980" y="2486245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980" y="2486245"/>
                <a:ext cx="344656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76652" y="522920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652" y="5229200"/>
                <a:ext cx="344656" cy="400110"/>
              </a:xfrm>
              <a:prstGeom prst="rect">
                <a:avLst/>
              </a:prstGeom>
              <a:blipFill rotWithShape="0">
                <a:blip r:embed="rId7"/>
                <a:stretch>
                  <a:fillRect r="-4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01979" y="4018887"/>
                <a:ext cx="344656" cy="615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979" y="4018887"/>
                <a:ext cx="344656" cy="6152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80340" y="4012536"/>
                <a:ext cx="344656" cy="615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340" y="4012536"/>
                <a:ext cx="344656" cy="615297"/>
              </a:xfrm>
              <a:prstGeom prst="rect">
                <a:avLst/>
              </a:prstGeom>
              <a:blipFill rotWithShape="1">
                <a:blip r:embed="rId9"/>
                <a:stretch>
                  <a:fillRect r="-40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Freeform 37"/>
          <p:cNvSpPr/>
          <p:nvPr/>
        </p:nvSpPr>
        <p:spPr>
          <a:xfrm>
            <a:off x="3106757" y="2644222"/>
            <a:ext cx="3316077" cy="2765060"/>
          </a:xfrm>
          <a:custGeom>
            <a:avLst/>
            <a:gdLst>
              <a:gd name="connsiteX0" fmla="*/ 0 w 3316077"/>
              <a:gd name="connsiteY0" fmla="*/ 2765060 h 2765060"/>
              <a:gd name="connsiteX1" fmla="*/ 672029 w 3316077"/>
              <a:gd name="connsiteY1" fmla="*/ 2478621 h 2765060"/>
              <a:gd name="connsiteX2" fmla="*/ 1355074 w 3316077"/>
              <a:gd name="connsiteY2" fmla="*/ 1905744 h 2765060"/>
              <a:gd name="connsiteX3" fmla="*/ 1916935 w 3316077"/>
              <a:gd name="connsiteY3" fmla="*/ 925243 h 2765060"/>
              <a:gd name="connsiteX4" fmla="*/ 2423710 w 3316077"/>
              <a:gd name="connsiteY4" fmla="*/ 286265 h 2765060"/>
              <a:gd name="connsiteX5" fmla="*/ 2985571 w 3316077"/>
              <a:gd name="connsiteY5" fmla="*/ 32877 h 2765060"/>
              <a:gd name="connsiteX6" fmla="*/ 3316077 w 3316077"/>
              <a:gd name="connsiteY6" fmla="*/ 10843 h 2765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6077" h="2765060">
                <a:moveTo>
                  <a:pt x="0" y="2765060"/>
                </a:moveTo>
                <a:cubicBezTo>
                  <a:pt x="223091" y="2693450"/>
                  <a:pt x="446183" y="2621840"/>
                  <a:pt x="672029" y="2478621"/>
                </a:cubicBezTo>
                <a:cubicBezTo>
                  <a:pt x="897875" y="2335402"/>
                  <a:pt x="1147590" y="2164640"/>
                  <a:pt x="1355074" y="1905744"/>
                </a:cubicBezTo>
                <a:cubicBezTo>
                  <a:pt x="1562558" y="1646848"/>
                  <a:pt x="1738829" y="1195156"/>
                  <a:pt x="1916935" y="925243"/>
                </a:cubicBezTo>
                <a:cubicBezTo>
                  <a:pt x="2095041" y="655330"/>
                  <a:pt x="2245604" y="434993"/>
                  <a:pt x="2423710" y="286265"/>
                </a:cubicBezTo>
                <a:cubicBezTo>
                  <a:pt x="2601816" y="137537"/>
                  <a:pt x="2836843" y="78781"/>
                  <a:pt x="2985571" y="32877"/>
                </a:cubicBezTo>
                <a:cubicBezTo>
                  <a:pt x="3134299" y="-13027"/>
                  <a:pt x="3225188" y="-1092"/>
                  <a:pt x="3316077" y="1084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71961" y="1696078"/>
                <a:ext cx="2763894" cy="189628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We have to restrict the domain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/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before we can find the inverse. Why?</a:t>
                </a:r>
              </a:p>
              <a:p>
                <a:r>
                  <a:rPr lang="en-GB" sz="1600" b="1" dirty="0"/>
                  <a:t>Because only one-to-one functions have an inverse. By restricting the domain it is now one-to-one.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61" y="1696078"/>
                <a:ext cx="2763894" cy="189628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326918" y="2601283"/>
            <a:ext cx="2614586" cy="90208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185392" y="1914602"/>
            <a:ext cx="3013177" cy="4283788"/>
            <a:chOff x="3185392" y="1914602"/>
            <a:chExt cx="3013177" cy="4283788"/>
          </a:xfrm>
        </p:grpSpPr>
        <p:sp>
          <p:nvSpPr>
            <p:cNvPr id="41" name="Freeform 40"/>
            <p:cNvSpPr/>
            <p:nvPr/>
          </p:nvSpPr>
          <p:spPr>
            <a:xfrm rot="5400000" flipV="1">
              <a:off x="3145712" y="2612236"/>
              <a:ext cx="3316077" cy="2765060"/>
            </a:xfrm>
            <a:custGeom>
              <a:avLst/>
              <a:gdLst>
                <a:gd name="connsiteX0" fmla="*/ 0 w 3316077"/>
                <a:gd name="connsiteY0" fmla="*/ 2765060 h 2765060"/>
                <a:gd name="connsiteX1" fmla="*/ 672029 w 3316077"/>
                <a:gd name="connsiteY1" fmla="*/ 2478621 h 2765060"/>
                <a:gd name="connsiteX2" fmla="*/ 1355074 w 3316077"/>
                <a:gd name="connsiteY2" fmla="*/ 1905744 h 2765060"/>
                <a:gd name="connsiteX3" fmla="*/ 1916935 w 3316077"/>
                <a:gd name="connsiteY3" fmla="*/ 925243 h 2765060"/>
                <a:gd name="connsiteX4" fmla="*/ 2423710 w 3316077"/>
                <a:gd name="connsiteY4" fmla="*/ 286265 h 2765060"/>
                <a:gd name="connsiteX5" fmla="*/ 2985571 w 3316077"/>
                <a:gd name="connsiteY5" fmla="*/ 32877 h 2765060"/>
                <a:gd name="connsiteX6" fmla="*/ 3316077 w 3316077"/>
                <a:gd name="connsiteY6" fmla="*/ 10843 h 2765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16077" h="2765060">
                  <a:moveTo>
                    <a:pt x="0" y="2765060"/>
                  </a:moveTo>
                  <a:cubicBezTo>
                    <a:pt x="223091" y="2693450"/>
                    <a:pt x="446183" y="2621840"/>
                    <a:pt x="672029" y="2478621"/>
                  </a:cubicBezTo>
                  <a:cubicBezTo>
                    <a:pt x="897875" y="2335402"/>
                    <a:pt x="1147590" y="2164640"/>
                    <a:pt x="1355074" y="1905744"/>
                  </a:cubicBezTo>
                  <a:cubicBezTo>
                    <a:pt x="1562558" y="1646848"/>
                    <a:pt x="1738829" y="1195156"/>
                    <a:pt x="1916935" y="925243"/>
                  </a:cubicBezTo>
                  <a:cubicBezTo>
                    <a:pt x="2095041" y="655330"/>
                    <a:pt x="2245604" y="434993"/>
                    <a:pt x="2423710" y="286265"/>
                  </a:cubicBezTo>
                  <a:cubicBezTo>
                    <a:pt x="2601816" y="137537"/>
                    <a:pt x="2836843" y="78781"/>
                    <a:pt x="2985571" y="32877"/>
                  </a:cubicBezTo>
                  <a:cubicBezTo>
                    <a:pt x="3134299" y="-13027"/>
                    <a:pt x="3225188" y="-1092"/>
                    <a:pt x="3316077" y="10843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448980" y="1914602"/>
                  <a:ext cx="344656" cy="6152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GB" sz="2000" b="1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8980" y="1914602"/>
                  <a:ext cx="344656" cy="61529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211960" y="5578540"/>
                  <a:ext cx="558344" cy="6198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GB" sz="2000" b="1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5578540"/>
                  <a:ext cx="558344" cy="619850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3185392" y="4049748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GB" sz="20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5392" y="4049748"/>
                  <a:ext cx="344656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r="-517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5853913" y="4079353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GB" sz="20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53913" y="4079353"/>
                  <a:ext cx="344656" cy="400110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 rot="18798654">
                  <a:off x="5012966" y="3125479"/>
                  <a:ext cx="178313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𝒂𝒓𝒄𝒔𝒊𝒏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GB" sz="16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798654">
                  <a:off x="5012966" y="3125479"/>
                  <a:ext cx="1783131" cy="338554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0241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Trig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>
            <a:off x="2006624" y="4365104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501993" y="2022867"/>
            <a:ext cx="7191" cy="46123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29665" y="156622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665" y="1566227"/>
                <a:ext cx="344656" cy="400110"/>
              </a:xfrm>
              <a:prstGeom prst="rect">
                <a:avLst/>
              </a:prstGeom>
              <a:blipFill>
                <a:blip r:embed="rId2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81510" y="4165049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510" y="4165049"/>
                <a:ext cx="34465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76537" y="712839"/>
                <a:ext cx="8511958" cy="74687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/>
                  <a:t>We have to restrict the domain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/>
                  <a:t>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before we can find the inverse. Why?</a:t>
                </a:r>
              </a:p>
              <a:p>
                <a:pPr algn="ctr"/>
                <a:r>
                  <a:rPr lang="en-GB" sz="1600" b="1" dirty="0"/>
                  <a:t>Because only one-to-one functions have an inverse. By restricting the domain it is now one-to-one.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37" y="712839"/>
                <a:ext cx="8511958" cy="746871"/>
              </a:xfrm>
              <a:prstGeom prst="rect">
                <a:avLst/>
              </a:prstGeom>
              <a:blipFill>
                <a:blip r:embed="rId4"/>
                <a:stretch>
                  <a:fillRect b="-68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/>
          <p:cNvGrpSpPr/>
          <p:nvPr/>
        </p:nvGrpSpPr>
        <p:grpSpPr>
          <a:xfrm>
            <a:off x="2924272" y="2284939"/>
            <a:ext cx="3013177" cy="4283788"/>
            <a:chOff x="3185392" y="1914602"/>
            <a:chExt cx="3013177" cy="4283788"/>
          </a:xfrm>
        </p:grpSpPr>
        <p:sp>
          <p:nvSpPr>
            <p:cNvPr id="41" name="Freeform 40"/>
            <p:cNvSpPr/>
            <p:nvPr/>
          </p:nvSpPr>
          <p:spPr>
            <a:xfrm rot="5400000" flipV="1">
              <a:off x="3145712" y="2612236"/>
              <a:ext cx="3316077" cy="2765060"/>
            </a:xfrm>
            <a:custGeom>
              <a:avLst/>
              <a:gdLst>
                <a:gd name="connsiteX0" fmla="*/ 0 w 3316077"/>
                <a:gd name="connsiteY0" fmla="*/ 2765060 h 2765060"/>
                <a:gd name="connsiteX1" fmla="*/ 672029 w 3316077"/>
                <a:gd name="connsiteY1" fmla="*/ 2478621 h 2765060"/>
                <a:gd name="connsiteX2" fmla="*/ 1355074 w 3316077"/>
                <a:gd name="connsiteY2" fmla="*/ 1905744 h 2765060"/>
                <a:gd name="connsiteX3" fmla="*/ 1916935 w 3316077"/>
                <a:gd name="connsiteY3" fmla="*/ 925243 h 2765060"/>
                <a:gd name="connsiteX4" fmla="*/ 2423710 w 3316077"/>
                <a:gd name="connsiteY4" fmla="*/ 286265 h 2765060"/>
                <a:gd name="connsiteX5" fmla="*/ 2985571 w 3316077"/>
                <a:gd name="connsiteY5" fmla="*/ 32877 h 2765060"/>
                <a:gd name="connsiteX6" fmla="*/ 3316077 w 3316077"/>
                <a:gd name="connsiteY6" fmla="*/ 10843 h 2765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16077" h="2765060">
                  <a:moveTo>
                    <a:pt x="0" y="2765060"/>
                  </a:moveTo>
                  <a:cubicBezTo>
                    <a:pt x="223091" y="2693450"/>
                    <a:pt x="446183" y="2621840"/>
                    <a:pt x="672029" y="2478621"/>
                  </a:cubicBezTo>
                  <a:cubicBezTo>
                    <a:pt x="897875" y="2335402"/>
                    <a:pt x="1147590" y="2164640"/>
                    <a:pt x="1355074" y="1905744"/>
                  </a:cubicBezTo>
                  <a:cubicBezTo>
                    <a:pt x="1562558" y="1646848"/>
                    <a:pt x="1738829" y="1195156"/>
                    <a:pt x="1916935" y="925243"/>
                  </a:cubicBezTo>
                  <a:cubicBezTo>
                    <a:pt x="2095041" y="655330"/>
                    <a:pt x="2245604" y="434993"/>
                    <a:pt x="2423710" y="286265"/>
                  </a:cubicBezTo>
                  <a:cubicBezTo>
                    <a:pt x="2601816" y="137537"/>
                    <a:pt x="2836843" y="78781"/>
                    <a:pt x="2985571" y="32877"/>
                  </a:cubicBezTo>
                  <a:cubicBezTo>
                    <a:pt x="3134299" y="-13027"/>
                    <a:pt x="3225188" y="-1092"/>
                    <a:pt x="3316077" y="10843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448980" y="1914602"/>
                  <a:ext cx="344656" cy="6152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GB" sz="2000" b="1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8980" y="1914602"/>
                  <a:ext cx="344656" cy="61529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211960" y="5578540"/>
                  <a:ext cx="558344" cy="6198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GB" sz="2000" b="1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5578540"/>
                  <a:ext cx="558344" cy="619850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3185392" y="4049748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GB" sz="20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5392" y="4049748"/>
                  <a:ext cx="344656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r="-517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5853913" y="4079353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GB" sz="20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53913" y="4079353"/>
                  <a:ext cx="344656" cy="400110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 rot="18798654">
                  <a:off x="5012966" y="3125479"/>
                  <a:ext cx="178313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𝒂𝒓𝒄𝒔𝒊𝒏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GB" sz="16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798654">
                  <a:off x="5012966" y="3125479"/>
                  <a:ext cx="1783131" cy="338554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6473" y="1659765"/>
                <a:ext cx="309634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73" y="1659765"/>
                <a:ext cx="3096344" cy="70788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881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Trig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852323"/>
                <a:ext cx="309634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52323"/>
                <a:ext cx="3096344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http://pascal.net.ru/ArcCos/ArcC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695" y="1412776"/>
            <a:ext cx="3528392" cy="51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49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Trig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30" name="Picture 6" descr="http://www.math24.net/images/graph-of-inverse-tangent-fun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64704"/>
            <a:ext cx="6408712" cy="527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29015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Note that this graph has asymptotes.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5536" y="980728"/>
                <a:ext cx="302433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0728"/>
                <a:ext cx="302433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157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07497"/>
            <a:ext cx="6953250" cy="200977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23528" y="833488"/>
            <a:ext cx="266429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Jan 2007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One Final Problem…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31640" y="3501008"/>
                <a:ext cx="5616624" cy="2335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arcsin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501008"/>
                <a:ext cx="5616624" cy="23352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190035" y="3429000"/>
            <a:ext cx="4793010" cy="29266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44528" y="3424546"/>
            <a:ext cx="1512168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Fewer than 10% of candidates got this part right.</a:t>
            </a: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 flipV="1">
            <a:off x="7189692" y="3246301"/>
            <a:ext cx="354836" cy="547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9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Sketches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1928" y="721161"/>
                <a:ext cx="882025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To draw a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, start with a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, then consider what happens when we reciprocate each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value.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28" y="721161"/>
                <a:ext cx="8820254" cy="646331"/>
              </a:xfrm>
              <a:prstGeom prst="rect">
                <a:avLst/>
              </a:prstGeom>
              <a:blipFill>
                <a:blip r:embed="rId2"/>
                <a:stretch>
                  <a:fillRect l="-553" t="-4717" r="-1106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>
            <a:off x="1654467" y="3853327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9" idx="2"/>
          </p:cNvCxnSpPr>
          <p:nvPr/>
        </p:nvCxnSpPr>
        <p:spPr>
          <a:xfrm flipV="1">
            <a:off x="1654467" y="2318200"/>
            <a:ext cx="0" cy="2933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 flipV="1">
            <a:off x="3969614" y="1521761"/>
            <a:ext cx="16630" cy="4787559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2328481">
                <a:off x="2705953" y="3258703"/>
                <a:ext cx="11466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328481">
                <a:off x="2705953" y="3258703"/>
                <a:ext cx="1146682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309811" y="277976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811" y="2779760"/>
                <a:ext cx="344656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179936" y="456935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936" y="4569352"/>
                <a:ext cx="344656" cy="400110"/>
              </a:xfrm>
              <a:prstGeom prst="rect">
                <a:avLst/>
              </a:prstGeom>
              <a:blipFill rotWithShape="0">
                <a:blip r:embed="rId7"/>
                <a:stretch>
                  <a:fillRect r="-4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blipFill rotWithShape="0">
                <a:blip r:embed="rId9"/>
                <a:stretch>
                  <a:fillRect r="-3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blipFill rotWithShape="0">
                <a:blip r:embed="rId10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blipFill rotWithShape="0">
                <a:blip r:embed="rId11"/>
                <a:stretch>
                  <a:fillRect r="-2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 29"/>
          <p:cNvSpPr/>
          <p:nvPr/>
        </p:nvSpPr>
        <p:spPr>
          <a:xfrm>
            <a:off x="1663547" y="2952521"/>
            <a:ext cx="4560983" cy="2027107"/>
          </a:xfrm>
          <a:custGeom>
            <a:avLst/>
            <a:gdLst>
              <a:gd name="connsiteX0" fmla="*/ 0 w 4318612"/>
              <a:gd name="connsiteY0" fmla="*/ 925417 h 2016087"/>
              <a:gd name="connsiteX1" fmla="*/ 1035586 w 4318612"/>
              <a:gd name="connsiteY1" fmla="*/ 0 h 2016087"/>
              <a:gd name="connsiteX2" fmla="*/ 2269475 w 4318612"/>
              <a:gd name="connsiteY2" fmla="*/ 925417 h 2016087"/>
              <a:gd name="connsiteX3" fmla="*/ 3316077 w 4318612"/>
              <a:gd name="connsiteY3" fmla="*/ 2016087 h 2016087"/>
              <a:gd name="connsiteX4" fmla="*/ 4318612 w 4318612"/>
              <a:gd name="connsiteY4" fmla="*/ 925417 h 2016087"/>
              <a:gd name="connsiteX0" fmla="*/ 0 w 4560983"/>
              <a:gd name="connsiteY0" fmla="*/ 925417 h 2016090"/>
              <a:gd name="connsiteX1" fmla="*/ 1035586 w 4560983"/>
              <a:gd name="connsiteY1" fmla="*/ 0 h 2016090"/>
              <a:gd name="connsiteX2" fmla="*/ 2269475 w 4560983"/>
              <a:gd name="connsiteY2" fmla="*/ 925417 h 2016090"/>
              <a:gd name="connsiteX3" fmla="*/ 3316077 w 4560983"/>
              <a:gd name="connsiteY3" fmla="*/ 2016087 h 2016090"/>
              <a:gd name="connsiteX4" fmla="*/ 4560983 w 4560983"/>
              <a:gd name="connsiteY4" fmla="*/ 914400 h 2016090"/>
              <a:gd name="connsiteX0" fmla="*/ 0 w 4560983"/>
              <a:gd name="connsiteY0" fmla="*/ 925417 h 2027107"/>
              <a:gd name="connsiteX1" fmla="*/ 1035586 w 4560983"/>
              <a:gd name="connsiteY1" fmla="*/ 0 h 2027107"/>
              <a:gd name="connsiteX2" fmla="*/ 2269475 w 4560983"/>
              <a:gd name="connsiteY2" fmla="*/ 925417 h 2027107"/>
              <a:gd name="connsiteX3" fmla="*/ 3470313 w 4560983"/>
              <a:gd name="connsiteY3" fmla="*/ 2027104 h 2027107"/>
              <a:gd name="connsiteX4" fmla="*/ 4560983 w 4560983"/>
              <a:gd name="connsiteY4" fmla="*/ 914400 h 202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0983" h="2027107">
                <a:moveTo>
                  <a:pt x="0" y="925417"/>
                </a:moveTo>
                <a:cubicBezTo>
                  <a:pt x="328670" y="462708"/>
                  <a:pt x="657340" y="0"/>
                  <a:pt x="1035586" y="0"/>
                </a:cubicBezTo>
                <a:cubicBezTo>
                  <a:pt x="1413832" y="0"/>
                  <a:pt x="1863687" y="587566"/>
                  <a:pt x="2269475" y="925417"/>
                </a:cubicBezTo>
                <a:cubicBezTo>
                  <a:pt x="2675263" y="1263268"/>
                  <a:pt x="3088395" y="2028940"/>
                  <a:pt x="3470313" y="2027104"/>
                </a:cubicBezTo>
                <a:cubicBezTo>
                  <a:pt x="3852231" y="2025268"/>
                  <a:pt x="4230477" y="1459735"/>
                  <a:pt x="4560983" y="9144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1707614" y="1454226"/>
            <a:ext cx="2137273" cy="1510234"/>
          </a:xfrm>
          <a:custGeom>
            <a:avLst/>
            <a:gdLst>
              <a:gd name="connsiteX0" fmla="*/ 0 w 1983037"/>
              <a:gd name="connsiteY0" fmla="*/ 0 h 1334648"/>
              <a:gd name="connsiteX1" fmla="*/ 143220 w 1983037"/>
              <a:gd name="connsiteY1" fmla="*/ 683046 h 1334648"/>
              <a:gd name="connsiteX2" fmla="*/ 594911 w 1983037"/>
              <a:gd name="connsiteY2" fmla="*/ 1178805 h 1334648"/>
              <a:gd name="connsiteX3" fmla="*/ 1013552 w 1983037"/>
              <a:gd name="connsiteY3" fmla="*/ 1333041 h 1334648"/>
              <a:gd name="connsiteX4" fmla="*/ 1410159 w 1983037"/>
              <a:gd name="connsiteY4" fmla="*/ 1211856 h 1334648"/>
              <a:gd name="connsiteX5" fmla="*/ 1861851 w 1983037"/>
              <a:gd name="connsiteY5" fmla="*/ 583894 h 1334648"/>
              <a:gd name="connsiteX6" fmla="*/ 1983037 w 1983037"/>
              <a:gd name="connsiteY6" fmla="*/ 0 h 1334648"/>
              <a:gd name="connsiteX0" fmla="*/ 0 w 2137273"/>
              <a:gd name="connsiteY0" fmla="*/ 176270 h 1510918"/>
              <a:gd name="connsiteX1" fmla="*/ 143220 w 2137273"/>
              <a:gd name="connsiteY1" fmla="*/ 859316 h 1510918"/>
              <a:gd name="connsiteX2" fmla="*/ 594911 w 2137273"/>
              <a:gd name="connsiteY2" fmla="*/ 1355075 h 1510918"/>
              <a:gd name="connsiteX3" fmla="*/ 1013552 w 2137273"/>
              <a:gd name="connsiteY3" fmla="*/ 1509311 h 1510918"/>
              <a:gd name="connsiteX4" fmla="*/ 1410159 w 2137273"/>
              <a:gd name="connsiteY4" fmla="*/ 1388126 h 1510918"/>
              <a:gd name="connsiteX5" fmla="*/ 1861851 w 2137273"/>
              <a:gd name="connsiteY5" fmla="*/ 760164 h 1510918"/>
              <a:gd name="connsiteX6" fmla="*/ 2137273 w 2137273"/>
              <a:gd name="connsiteY6" fmla="*/ 0 h 1510918"/>
              <a:gd name="connsiteX0" fmla="*/ 0 w 2137273"/>
              <a:gd name="connsiteY0" fmla="*/ 176270 h 1510234"/>
              <a:gd name="connsiteX1" fmla="*/ 143220 w 2137273"/>
              <a:gd name="connsiteY1" fmla="*/ 859316 h 1510234"/>
              <a:gd name="connsiteX2" fmla="*/ 594911 w 2137273"/>
              <a:gd name="connsiteY2" fmla="*/ 1355075 h 1510234"/>
              <a:gd name="connsiteX3" fmla="*/ 1013552 w 2137273"/>
              <a:gd name="connsiteY3" fmla="*/ 1509311 h 1510234"/>
              <a:gd name="connsiteX4" fmla="*/ 1410159 w 2137273"/>
              <a:gd name="connsiteY4" fmla="*/ 1388126 h 1510234"/>
              <a:gd name="connsiteX5" fmla="*/ 1861851 w 2137273"/>
              <a:gd name="connsiteY5" fmla="*/ 848299 h 1510234"/>
              <a:gd name="connsiteX6" fmla="*/ 2137273 w 2137273"/>
              <a:gd name="connsiteY6" fmla="*/ 0 h 151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37273" h="1510234">
                <a:moveTo>
                  <a:pt x="0" y="176270"/>
                </a:moveTo>
                <a:cubicBezTo>
                  <a:pt x="22034" y="419559"/>
                  <a:pt x="44068" y="662849"/>
                  <a:pt x="143220" y="859316"/>
                </a:cubicBezTo>
                <a:cubicBezTo>
                  <a:pt x="242372" y="1055783"/>
                  <a:pt x="449856" y="1246743"/>
                  <a:pt x="594911" y="1355075"/>
                </a:cubicBezTo>
                <a:cubicBezTo>
                  <a:pt x="739966" y="1463407"/>
                  <a:pt x="877677" y="1503803"/>
                  <a:pt x="1013552" y="1509311"/>
                </a:cubicBezTo>
                <a:cubicBezTo>
                  <a:pt x="1149427" y="1514819"/>
                  <a:pt x="1268776" y="1498295"/>
                  <a:pt x="1410159" y="1388126"/>
                </a:cubicBezTo>
                <a:cubicBezTo>
                  <a:pt x="1551542" y="1277957"/>
                  <a:pt x="1740665" y="1079653"/>
                  <a:pt x="1861851" y="848299"/>
                </a:cubicBezTo>
                <a:cubicBezTo>
                  <a:pt x="1983037" y="616945"/>
                  <a:pt x="2124420" y="190959"/>
                  <a:pt x="2137273" y="0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6230176" y="1521761"/>
            <a:ext cx="13241" cy="4957081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 rot="10800000">
            <a:off x="4039574" y="4968607"/>
            <a:ext cx="2137273" cy="1510234"/>
          </a:xfrm>
          <a:custGeom>
            <a:avLst/>
            <a:gdLst>
              <a:gd name="connsiteX0" fmla="*/ 0 w 1983037"/>
              <a:gd name="connsiteY0" fmla="*/ 0 h 1334648"/>
              <a:gd name="connsiteX1" fmla="*/ 143220 w 1983037"/>
              <a:gd name="connsiteY1" fmla="*/ 683046 h 1334648"/>
              <a:gd name="connsiteX2" fmla="*/ 594911 w 1983037"/>
              <a:gd name="connsiteY2" fmla="*/ 1178805 h 1334648"/>
              <a:gd name="connsiteX3" fmla="*/ 1013552 w 1983037"/>
              <a:gd name="connsiteY3" fmla="*/ 1333041 h 1334648"/>
              <a:gd name="connsiteX4" fmla="*/ 1410159 w 1983037"/>
              <a:gd name="connsiteY4" fmla="*/ 1211856 h 1334648"/>
              <a:gd name="connsiteX5" fmla="*/ 1861851 w 1983037"/>
              <a:gd name="connsiteY5" fmla="*/ 583894 h 1334648"/>
              <a:gd name="connsiteX6" fmla="*/ 1983037 w 1983037"/>
              <a:gd name="connsiteY6" fmla="*/ 0 h 1334648"/>
              <a:gd name="connsiteX0" fmla="*/ 0 w 2137273"/>
              <a:gd name="connsiteY0" fmla="*/ 176270 h 1510918"/>
              <a:gd name="connsiteX1" fmla="*/ 143220 w 2137273"/>
              <a:gd name="connsiteY1" fmla="*/ 859316 h 1510918"/>
              <a:gd name="connsiteX2" fmla="*/ 594911 w 2137273"/>
              <a:gd name="connsiteY2" fmla="*/ 1355075 h 1510918"/>
              <a:gd name="connsiteX3" fmla="*/ 1013552 w 2137273"/>
              <a:gd name="connsiteY3" fmla="*/ 1509311 h 1510918"/>
              <a:gd name="connsiteX4" fmla="*/ 1410159 w 2137273"/>
              <a:gd name="connsiteY4" fmla="*/ 1388126 h 1510918"/>
              <a:gd name="connsiteX5" fmla="*/ 1861851 w 2137273"/>
              <a:gd name="connsiteY5" fmla="*/ 760164 h 1510918"/>
              <a:gd name="connsiteX6" fmla="*/ 2137273 w 2137273"/>
              <a:gd name="connsiteY6" fmla="*/ 0 h 1510918"/>
              <a:gd name="connsiteX0" fmla="*/ 0 w 2137273"/>
              <a:gd name="connsiteY0" fmla="*/ 176270 h 1510234"/>
              <a:gd name="connsiteX1" fmla="*/ 143220 w 2137273"/>
              <a:gd name="connsiteY1" fmla="*/ 859316 h 1510234"/>
              <a:gd name="connsiteX2" fmla="*/ 594911 w 2137273"/>
              <a:gd name="connsiteY2" fmla="*/ 1355075 h 1510234"/>
              <a:gd name="connsiteX3" fmla="*/ 1013552 w 2137273"/>
              <a:gd name="connsiteY3" fmla="*/ 1509311 h 1510234"/>
              <a:gd name="connsiteX4" fmla="*/ 1410159 w 2137273"/>
              <a:gd name="connsiteY4" fmla="*/ 1388126 h 1510234"/>
              <a:gd name="connsiteX5" fmla="*/ 1861851 w 2137273"/>
              <a:gd name="connsiteY5" fmla="*/ 848299 h 1510234"/>
              <a:gd name="connsiteX6" fmla="*/ 2137273 w 2137273"/>
              <a:gd name="connsiteY6" fmla="*/ 0 h 151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37273" h="1510234">
                <a:moveTo>
                  <a:pt x="0" y="176270"/>
                </a:moveTo>
                <a:cubicBezTo>
                  <a:pt x="22034" y="419559"/>
                  <a:pt x="44068" y="662849"/>
                  <a:pt x="143220" y="859316"/>
                </a:cubicBezTo>
                <a:cubicBezTo>
                  <a:pt x="242372" y="1055783"/>
                  <a:pt x="449856" y="1246743"/>
                  <a:pt x="594911" y="1355075"/>
                </a:cubicBezTo>
                <a:cubicBezTo>
                  <a:pt x="739966" y="1463407"/>
                  <a:pt x="877677" y="1503803"/>
                  <a:pt x="1013552" y="1509311"/>
                </a:cubicBezTo>
                <a:cubicBezTo>
                  <a:pt x="1149427" y="1514819"/>
                  <a:pt x="1268776" y="1498295"/>
                  <a:pt x="1410159" y="1388126"/>
                </a:cubicBezTo>
                <a:cubicBezTo>
                  <a:pt x="1551542" y="1277957"/>
                  <a:pt x="1740665" y="1079653"/>
                  <a:pt x="1861851" y="848299"/>
                </a:cubicBezTo>
                <a:cubicBezTo>
                  <a:pt x="1983037" y="616945"/>
                  <a:pt x="2124420" y="190959"/>
                  <a:pt x="2137273" y="0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 rot="17885708">
                <a:off x="2627671" y="1868652"/>
                <a:ext cx="15692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𝐜𝐨𝐬𝐞𝐜</m:t>
                          </m:r>
                        </m:fName>
                        <m:e>
                          <m:r>
                            <a:rPr lang="en-GB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885708">
                <a:off x="2627671" y="1868652"/>
                <a:ext cx="1569265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959079" y="2134254"/>
                <a:ext cx="1872208" cy="59200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Click to </a:t>
                </a:r>
                <a:r>
                  <a:rPr lang="en-GB" b="1" dirty="0" err="1"/>
                  <a:t>Frosketch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𝒄𝒐𝒔𝒆𝒄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079" y="2134254"/>
                <a:ext cx="1872208" cy="592007"/>
              </a:xfrm>
              <a:prstGeom prst="rect">
                <a:avLst/>
              </a:prstGeom>
              <a:blipFill>
                <a:blip r:embed="rId13"/>
                <a:stretch>
                  <a:fillRect l="-633" t="-4717" r="-633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Group 43"/>
          <p:cNvGrpSpPr/>
          <p:nvPr/>
        </p:nvGrpSpPr>
        <p:grpSpPr>
          <a:xfrm>
            <a:off x="86490" y="1728681"/>
            <a:ext cx="2220924" cy="1211466"/>
            <a:chOff x="86490" y="1728681"/>
            <a:chExt cx="2220924" cy="1211466"/>
          </a:xfrm>
        </p:grpSpPr>
        <p:sp>
          <p:nvSpPr>
            <p:cNvPr id="40" name="TextBox 39"/>
            <p:cNvSpPr txBox="1"/>
            <p:nvPr/>
          </p:nvSpPr>
          <p:spPr>
            <a:xfrm>
              <a:off x="86490" y="1728681"/>
              <a:ext cx="1351574" cy="1077218"/>
            </a:xfrm>
            <a:prstGeom prst="rect">
              <a:avLst/>
            </a:prstGeom>
            <a:solidFill>
              <a:schemeClr val="bg1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It touches here because the reciprocal of 1 is 1.</a:t>
              </a:r>
            </a:p>
          </p:txBody>
        </p:sp>
        <p:cxnSp>
          <p:nvCxnSpPr>
            <p:cNvPr id="42" name="Straight Arrow Connector 41"/>
            <p:cNvCxnSpPr>
              <a:stCxn id="40" idx="3"/>
            </p:cNvCxnSpPr>
            <p:nvPr/>
          </p:nvCxnSpPr>
          <p:spPr>
            <a:xfrm>
              <a:off x="1438064" y="2267290"/>
              <a:ext cx="869350" cy="672857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069452" y="1958994"/>
            <a:ext cx="1991105" cy="1662610"/>
            <a:chOff x="-225813" y="1728681"/>
            <a:chExt cx="1991105" cy="16626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86489" y="1728681"/>
                  <a:ext cx="1678803" cy="1569660"/>
                </a:xfrm>
                <a:prstGeom prst="rect">
                  <a:avLst/>
                </a:prstGeom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</m:oMath>
                  </a14:m>
                  <a:r>
                    <a:rPr lang="en-GB" sz="1600" dirty="0"/>
                    <a:t> isn’t defined for multiples of </a:t>
                  </a:r>
                  <a14:m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en-GB" sz="1600" dirty="0"/>
                    <a:t> because we can’t divide by 0. We get an asymptote.</a:t>
                  </a: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489" y="1728681"/>
                  <a:ext cx="1678803" cy="1569660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Straight Arrow Connector 46"/>
            <p:cNvCxnSpPr>
              <a:cxnSpLocks/>
              <a:stCxn id="46" idx="1"/>
            </p:cNvCxnSpPr>
            <p:nvPr/>
          </p:nvCxnSpPr>
          <p:spPr>
            <a:xfrm flipH="1">
              <a:off x="-225813" y="2513511"/>
              <a:ext cx="312302" cy="87778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1518527" y="1838070"/>
            <a:ext cx="2326360" cy="4894845"/>
            <a:chOff x="-461792" y="-1451777"/>
            <a:chExt cx="2326360" cy="4894845"/>
          </a:xfrm>
        </p:grpSpPr>
        <p:sp>
          <p:nvSpPr>
            <p:cNvPr id="51" name="TextBox 50"/>
            <p:cNvSpPr txBox="1"/>
            <p:nvPr/>
          </p:nvSpPr>
          <p:spPr>
            <a:xfrm>
              <a:off x="-461792" y="2058073"/>
              <a:ext cx="1893791" cy="1384995"/>
            </a:xfrm>
            <a:prstGeom prst="rect">
              <a:avLst/>
            </a:prstGeom>
            <a:solidFill>
              <a:schemeClr val="bg1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Reciprocating preserves sign. When we divide by a small positive number, we get a very large positive number.</a:t>
              </a:r>
            </a:p>
          </p:txBody>
        </p:sp>
        <p:cxnSp>
          <p:nvCxnSpPr>
            <p:cNvPr id="52" name="Straight Arrow Connector 51"/>
            <p:cNvCxnSpPr>
              <a:stCxn id="51" idx="0"/>
            </p:cNvCxnSpPr>
            <p:nvPr/>
          </p:nvCxnSpPr>
          <p:spPr>
            <a:xfrm flipV="1">
              <a:off x="485104" y="-1451777"/>
              <a:ext cx="1379464" cy="350985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8D11E03-9E12-49C9-9192-E82F2C16C220}"/>
                  </a:ext>
                </a:extLst>
              </p:cNvPr>
              <p:cNvSpPr txBox="1"/>
              <p:nvPr/>
            </p:nvSpPr>
            <p:spPr>
              <a:xfrm>
                <a:off x="5753100" y="4808268"/>
                <a:ext cx="3272945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Domain: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≠±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,±2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GB" dirty="0"/>
              </a:p>
              <a:p>
                <a:r>
                  <a:rPr lang="en-GB" dirty="0"/>
                  <a:t>Range: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≤1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8D11E03-9E12-49C9-9192-E82F2C16C2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100" y="4808268"/>
                <a:ext cx="3272945" cy="646331"/>
              </a:xfrm>
              <a:prstGeom prst="rect">
                <a:avLst/>
              </a:prstGeom>
              <a:blipFill>
                <a:blip r:embed="rId15"/>
                <a:stretch>
                  <a:fillRect l="-1294" t="-3636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86D3D005-414A-4226-8C8B-36E12D6538F0}"/>
              </a:ext>
            </a:extLst>
          </p:cNvPr>
          <p:cNvSpPr/>
          <p:nvPr/>
        </p:nvSpPr>
        <p:spPr>
          <a:xfrm>
            <a:off x="6744351" y="4815983"/>
            <a:ext cx="2202858" cy="3056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1934336-8C71-4273-90C7-ABB3BB7C069A}"/>
              </a:ext>
            </a:extLst>
          </p:cNvPr>
          <p:cNvSpPr/>
          <p:nvPr/>
        </p:nvSpPr>
        <p:spPr>
          <a:xfrm>
            <a:off x="6744351" y="5121670"/>
            <a:ext cx="2196449" cy="3329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8917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  <p:bldP spid="38" grpId="0"/>
      <p:bldP spid="10" grpId="0" animBg="1"/>
      <p:bldP spid="36" grpId="0" animBg="1"/>
      <p:bldP spid="36" grpId="1" animBg="1"/>
      <p:bldP spid="37" grpId="0" animBg="1"/>
      <p:bldP spid="3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41096</TotalTime>
  <Words>498</Words>
  <Application>Microsoft Office PowerPoint</Application>
  <PresentationFormat>On-screen Show (4:3)</PresentationFormat>
  <Paragraphs>171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1021</cp:revision>
  <dcterms:created xsi:type="dcterms:W3CDTF">2013-02-28T07:36:55Z</dcterms:created>
  <dcterms:modified xsi:type="dcterms:W3CDTF">2019-10-30T04:43:22Z</dcterms:modified>
</cp:coreProperties>
</file>