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48" r:id="rId2"/>
    <p:sldId id="632" r:id="rId3"/>
    <p:sldId id="642" r:id="rId4"/>
    <p:sldId id="649" r:id="rId5"/>
    <p:sldId id="644" r:id="rId6"/>
    <p:sldId id="65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2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65041"/>
            <a:ext cx="91428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/>
              <a:t>Correlation and Regression</a:t>
            </a:r>
          </a:p>
          <a:p>
            <a:pPr algn="ctr"/>
            <a:r>
              <a:rPr lang="en-GB" sz="9600" dirty="0" smtClean="0"/>
              <a:t>- Correlation</a:t>
            </a:r>
          </a:p>
          <a:p>
            <a:pPr algn="ctr"/>
            <a:endParaRPr lang="en-GB" sz="2800" dirty="0" smtClean="0"/>
          </a:p>
          <a:p>
            <a:pPr algn="ctr"/>
            <a:r>
              <a:rPr lang="en-GB" sz="8800" dirty="0" smtClean="0"/>
              <a:t>Chapter 5 </a:t>
            </a:r>
          </a:p>
          <a:p>
            <a:pPr algn="ctr"/>
            <a:r>
              <a:rPr lang="en-GB" sz="8800" dirty="0" smtClean="0"/>
              <a:t>(Part 1 of 2)</a:t>
            </a:r>
          </a:p>
        </p:txBody>
      </p:sp>
    </p:spTree>
    <p:extLst>
      <p:ext uri="{BB962C8B-B14F-4D97-AF65-F5344CB8AC3E}">
        <p14:creationId xmlns:p14="http://schemas.microsoft.com/office/powerpoint/2010/main" val="11851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7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Correlation</a:t>
              </a:r>
              <a:endParaRPr lang="en-GB" sz="3200" dirty="0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0" y="618356"/>
            <a:ext cx="9142856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Correlation gives the </a:t>
            </a:r>
            <a:r>
              <a:rPr lang="en-GB" sz="3200" b="1" dirty="0" smtClean="0">
                <a:solidFill>
                  <a:schemeClr val="tx1"/>
                </a:solidFill>
              </a:rPr>
              <a:t>strength and type </a:t>
            </a:r>
          </a:p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of </a:t>
            </a:r>
            <a:r>
              <a:rPr lang="en-GB" sz="3200" dirty="0">
                <a:solidFill>
                  <a:schemeClr val="tx1"/>
                </a:solidFill>
              </a:rPr>
              <a:t>the </a:t>
            </a:r>
            <a:r>
              <a:rPr lang="en-GB" sz="3200" dirty="0" smtClean="0">
                <a:solidFill>
                  <a:schemeClr val="tx1"/>
                </a:solidFill>
              </a:rPr>
              <a:t>relationship between </a:t>
            </a:r>
            <a:r>
              <a:rPr lang="en-GB" sz="3200" dirty="0">
                <a:solidFill>
                  <a:schemeClr val="tx1"/>
                </a:solidFill>
              </a:rPr>
              <a:t>two variables. </a:t>
            </a:r>
            <a:endParaRPr lang="en-GB" sz="3200" dirty="0" smtClean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4563" t="17521" r="12348" b="721"/>
          <a:stretch/>
        </p:blipFill>
        <p:spPr>
          <a:xfrm>
            <a:off x="1079040" y="1628800"/>
            <a:ext cx="6984776" cy="51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09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7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Correlation</a:t>
              </a:r>
              <a:endParaRPr lang="en-GB" sz="3200" dirty="0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395536" y="5157192"/>
            <a:ext cx="8262664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The vertical-axis variable usually </a:t>
            </a:r>
            <a:r>
              <a:rPr lang="en-GB" sz="3600" b="1" dirty="0">
                <a:solidFill>
                  <a:schemeClr val="tx1"/>
                </a:solidFill>
              </a:rPr>
              <a:t>depends</a:t>
            </a:r>
            <a:r>
              <a:rPr lang="en-GB" sz="3600" dirty="0">
                <a:solidFill>
                  <a:schemeClr val="tx1"/>
                </a:solidFill>
              </a:rPr>
              <a:t> </a:t>
            </a:r>
            <a:endParaRPr lang="en-GB" sz="3600" dirty="0" smtClean="0">
              <a:solidFill>
                <a:schemeClr val="tx1"/>
              </a:solidFill>
            </a:endParaRPr>
          </a:p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on </a:t>
            </a:r>
            <a:r>
              <a:rPr lang="en-GB" sz="3600" dirty="0">
                <a:solidFill>
                  <a:schemeClr val="tx1"/>
                </a:solidFill>
              </a:rPr>
              <a:t>the horizontal-axis value</a:t>
            </a:r>
            <a:r>
              <a:rPr lang="en-GB" sz="3600" dirty="0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6690" r="31433" b="55129"/>
          <a:stretch/>
        </p:blipFill>
        <p:spPr>
          <a:xfrm>
            <a:off x="2411760" y="908720"/>
            <a:ext cx="4176464" cy="406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41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Correlation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467544" y="2708920"/>
            <a:ext cx="8122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State </a:t>
            </a:r>
            <a:r>
              <a:rPr lang="en-GB" sz="3600" dirty="0"/>
              <a:t>the </a:t>
            </a:r>
            <a:r>
              <a:rPr lang="en-GB" sz="3600" b="1" dirty="0" smtClean="0">
                <a:solidFill>
                  <a:srgbClr val="FF0000"/>
                </a:solidFill>
              </a:rPr>
              <a:t>correlation:</a:t>
            </a:r>
            <a:r>
              <a:rPr lang="en-GB" sz="3600" dirty="0" smtClean="0"/>
              <a:t> positive, negative </a:t>
            </a:r>
          </a:p>
          <a:p>
            <a:pPr algn="ctr"/>
            <a:r>
              <a:rPr lang="en-GB" sz="3600" dirty="0"/>
              <a:t>o</a:t>
            </a:r>
            <a:r>
              <a:rPr lang="en-GB" sz="3600" dirty="0" smtClean="0"/>
              <a:t>r no correlation. Also state the strength. </a:t>
            </a:r>
            <a:endParaRPr lang="en-GB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99246" y="4797152"/>
            <a:ext cx="8627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To</a:t>
            </a:r>
            <a:r>
              <a:rPr lang="en-GB" sz="3600" b="1" dirty="0" smtClean="0">
                <a:solidFill>
                  <a:srgbClr val="0000FF"/>
                </a:solidFill>
              </a:rPr>
              <a:t> describe</a:t>
            </a:r>
            <a:r>
              <a:rPr lang="en-GB" sz="3600" dirty="0" smtClean="0"/>
              <a:t> (or interpret) is </a:t>
            </a:r>
            <a:r>
              <a:rPr lang="en-GB" sz="3600" dirty="0"/>
              <a:t>to </a:t>
            </a:r>
            <a:r>
              <a:rPr lang="en-GB" sz="3600" dirty="0" smtClean="0"/>
              <a:t>give a </a:t>
            </a:r>
            <a:r>
              <a:rPr lang="en-GB" sz="3600" dirty="0"/>
              <a:t>worded description in the context of the problem.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1052736"/>
            <a:ext cx="83517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Note the difference between being asked for </a:t>
            </a:r>
          </a:p>
          <a:p>
            <a:pPr algn="ctr"/>
            <a:r>
              <a:rPr lang="en-GB" sz="3200" dirty="0" smtClean="0"/>
              <a:t>the</a:t>
            </a:r>
            <a:r>
              <a:rPr lang="en-GB" sz="3200" b="1" dirty="0" smtClean="0"/>
              <a:t> correlation </a:t>
            </a:r>
            <a:r>
              <a:rPr lang="en-GB" sz="3200" dirty="0" smtClean="0"/>
              <a:t>and to </a:t>
            </a:r>
            <a:r>
              <a:rPr lang="en-GB" sz="3200" b="1" dirty="0" smtClean="0"/>
              <a:t>describe the relationship</a:t>
            </a:r>
            <a:r>
              <a:rPr lang="en-GB" sz="3200" dirty="0" smtClean="0"/>
              <a:t>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7113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Correlation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3194" b="5284"/>
          <a:stretch/>
        </p:blipFill>
        <p:spPr>
          <a:xfrm>
            <a:off x="2274509" y="836712"/>
            <a:ext cx="4365378" cy="338437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59631" y="4365104"/>
            <a:ext cx="6395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</a:rPr>
              <a:t>Correlation</a:t>
            </a:r>
            <a:r>
              <a:rPr lang="en-GB" sz="4000" dirty="0" smtClean="0"/>
              <a:t>: Weak Negative  </a:t>
            </a:r>
            <a:endParaRPr lang="en-GB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979417" y="5301208"/>
            <a:ext cx="75316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00FF"/>
                </a:solidFill>
              </a:rPr>
              <a:t>Describe:</a:t>
            </a:r>
            <a:r>
              <a:rPr lang="en-GB" sz="4000" dirty="0" smtClean="0"/>
              <a:t> As you increase with age you spend less time on the internet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20016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Statistics/Mechanics Year 1/AS</a:t>
            </a:r>
          </a:p>
          <a:p>
            <a:r>
              <a:rPr lang="en-GB" sz="2400" dirty="0"/>
              <a:t>Pages 61-62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Q2-3</a:t>
            </a:r>
            <a:endParaRPr lang="en-US" sz="2400" dirty="0"/>
          </a:p>
          <a:p>
            <a:r>
              <a:rPr lang="en-US" sz="2400" dirty="0" smtClean="0">
                <a:solidFill>
                  <a:srgbClr val="FFC000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Q4-5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0926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21562</TotalTime>
  <Words>124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814</cp:revision>
  <dcterms:created xsi:type="dcterms:W3CDTF">2013-02-28T07:36:55Z</dcterms:created>
  <dcterms:modified xsi:type="dcterms:W3CDTF">2019-09-17T03:47:17Z</dcterms:modified>
</cp:coreProperties>
</file>