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18" r:id="rId2"/>
    <p:sldId id="715" r:id="rId3"/>
    <p:sldId id="719" r:id="rId4"/>
    <p:sldId id="688" r:id="rId5"/>
    <p:sldId id="687" r:id="rId6"/>
    <p:sldId id="714" r:id="rId7"/>
    <p:sldId id="716" r:id="rId8"/>
    <p:sldId id="717" r:id="rId9"/>
    <p:sldId id="690" r:id="rId10"/>
    <p:sldId id="691" r:id="rId11"/>
    <p:sldId id="720" r:id="rId12"/>
    <p:sldId id="72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3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84" y="16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9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7.png"/><Relationship Id="rId5" Type="http://schemas.openxmlformats.org/officeDocument/2006/relationships/image" Target="../media/image22.png"/><Relationship Id="rId10" Type="http://schemas.openxmlformats.org/officeDocument/2006/relationships/image" Target="../media/image6.png"/><Relationship Id="rId4" Type="http://schemas.openxmlformats.org/officeDocument/2006/relationships/image" Target="../media/image21.png"/><Relationship Id="rId9" Type="http://schemas.openxmlformats.org/officeDocument/2006/relationships/image" Target="../media/image5.png"/><Relationship Id="rId1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</a:t>
            </a:r>
          </a:p>
          <a:p>
            <a:pPr algn="ctr"/>
            <a:r>
              <a:rPr lang="en-GB" sz="9600" dirty="0"/>
              <a:t>- </a:t>
            </a:r>
            <a:r>
              <a:rPr lang="en-GB" sz="8000" dirty="0"/>
              <a:t>Introduction</a:t>
            </a:r>
          </a:p>
          <a:p>
            <a:pPr algn="ctr"/>
            <a:r>
              <a:rPr lang="en-GB" sz="8000" dirty="0"/>
              <a:t>Chapter 11</a:t>
            </a:r>
            <a:endParaRPr lang="en-GB" sz="5400" dirty="0"/>
          </a:p>
          <a:p>
            <a:pPr algn="ctr"/>
            <a:r>
              <a:rPr lang="en-GB" sz="8000" dirty="0"/>
              <a:t>(Part 1 of 2)</a:t>
            </a:r>
          </a:p>
        </p:txBody>
      </p:sp>
    </p:spTree>
    <p:extLst>
      <p:ext uri="{BB962C8B-B14F-4D97-AF65-F5344CB8AC3E}">
        <p14:creationId xmlns:p14="http://schemas.microsoft.com/office/powerpoint/2010/main" val="3996664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576090" cy="638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4" name="TextBox 3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Vector – Exam Questions and Answers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5940152" y="6669360"/>
            <a:ext cx="2088232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36096" y="4358216"/>
                <a:ext cx="2592288" cy="6817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𝐴𝐵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𝐴𝑂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lang="en-GB" b="0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=−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358216"/>
                <a:ext cx="2592288" cy="6817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52120" y="5275681"/>
                <a:ext cx="2520280" cy="1394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b="0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/>
                      </a:rPr>
                      <m:t> 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/>
                      </a:rPr>
                      <m:t>𝒂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275681"/>
                <a:ext cx="2520280" cy="13943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84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8EC609A-700F-B84B-BB8F-7A80DEAA317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AE253759-9868-BE45-B19C-1DC42750421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11A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F1C253B-2650-C44A-BA4F-DC56419E3FA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803E343-586F-9940-B6F5-84F158F92937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234-235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A12CD4A-3C2A-4C4C-A7B3-E9A2967C5055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13BB488-4AE4-1E40-81BF-924B5CD97811}"/>
              </a:ext>
            </a:extLst>
          </p:cNvPr>
          <p:cNvSpPr txBox="1"/>
          <p:nvPr/>
        </p:nvSpPr>
        <p:spPr>
          <a:xfrm>
            <a:off x="1115616" y="305618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Q1-4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Q5-7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Q8-11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666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320DF8F-D723-664D-ACDC-CD52E11B8C2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9FC6AC3-BEB8-9147-9C98-3866073C249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11B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3E67C5E-B62D-4D4A-BCED-61C6844E9A5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A8337C7-DA8E-3F49-B4B2-1B80576F206D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237-238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7D00767-026F-8242-A969-E6044CDDC72F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6B3E0CA-53C9-D34E-B421-A81E9C4502B4}"/>
              </a:ext>
            </a:extLst>
          </p:cNvPr>
          <p:cNvSpPr txBox="1"/>
          <p:nvPr/>
        </p:nvSpPr>
        <p:spPr>
          <a:xfrm>
            <a:off x="971600" y="3284984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Q8-10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287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Properties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187624" y="1977572"/>
            <a:ext cx="6408712" cy="2246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tx1"/>
                </a:solidFill>
              </a:rPr>
              <a:t>A vector has 2 properties:</a:t>
            </a:r>
          </a:p>
          <a:p>
            <a:pPr algn="ctr"/>
            <a:endParaRPr lang="en-GB" sz="20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</a:rPr>
              <a:t>Direction</a:t>
            </a:r>
            <a:endParaRPr lang="en-GB" sz="24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</a:rPr>
              <a:t>Magnitude (i.e. length)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885553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A vector gets you from A to B!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4643999"/>
            <a:ext cx="5458050" cy="156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66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 - Properties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8199" y="955211"/>
                <a:ext cx="9124657" cy="578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If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2800" dirty="0"/>
                  <a:t> are points then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</m:oMath>
                </a14:m>
                <a:r>
                  <a:rPr lang="en-GB" sz="2800" dirty="0"/>
                  <a:t> is the vector between them.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9" y="955211"/>
                <a:ext cx="9124657" cy="578300"/>
              </a:xfrm>
              <a:prstGeom prst="rect">
                <a:avLst/>
              </a:prstGeom>
              <a:blipFill>
                <a:blip r:embed="rId2"/>
                <a:stretch>
                  <a:fillRect t="-1053" b="-29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199" y="3700533"/>
            <a:ext cx="914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Opposite directions</a:t>
            </a:r>
            <a:r>
              <a:rPr lang="en-GB" sz="2800" dirty="0"/>
              <a:t> – the label becomes a negative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1732881"/>
            <a:ext cx="4758506" cy="13567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6171" y="4581128"/>
            <a:ext cx="4830514" cy="172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6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Scalar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0" y="692696"/>
            <a:ext cx="9142856" cy="2616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A </a:t>
            </a:r>
            <a:r>
              <a:rPr lang="en-GB" sz="2800" b="1" dirty="0">
                <a:solidFill>
                  <a:schemeClr val="tx1"/>
                </a:solidFill>
              </a:rPr>
              <a:t>scalar</a:t>
            </a:r>
            <a:r>
              <a:rPr lang="en-GB" sz="2800" dirty="0">
                <a:solidFill>
                  <a:schemeClr val="tx1"/>
                </a:solidFill>
              </a:rPr>
              <a:t> is a normal number, 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which can be used to ‘scale’ a vector.</a:t>
            </a: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The </a:t>
            </a:r>
            <a:r>
              <a:rPr lang="en-GB" sz="2800" b="1" dirty="0">
                <a:solidFill>
                  <a:schemeClr val="tx1"/>
                </a:solidFill>
              </a:rPr>
              <a:t>direction</a:t>
            </a:r>
            <a:r>
              <a:rPr lang="en-GB" sz="2800" dirty="0">
                <a:solidFill>
                  <a:schemeClr val="tx1"/>
                </a:solidFill>
              </a:rPr>
              <a:t> will be the </a:t>
            </a:r>
            <a:r>
              <a:rPr lang="en-GB" sz="2800" b="1" dirty="0">
                <a:solidFill>
                  <a:schemeClr val="tx1"/>
                </a:solidFill>
              </a:rPr>
              <a:t>same</a:t>
            </a:r>
            <a:r>
              <a:rPr lang="en-GB" sz="2800" dirty="0">
                <a:solidFill>
                  <a:schemeClr val="tx1"/>
                </a:solidFill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But the </a:t>
            </a:r>
            <a:r>
              <a:rPr lang="en-GB" sz="2800" b="1" dirty="0">
                <a:solidFill>
                  <a:schemeClr val="tx1"/>
                </a:solidFill>
              </a:rPr>
              <a:t>magnitude</a:t>
            </a:r>
            <a:r>
              <a:rPr lang="en-GB" sz="2800" dirty="0">
                <a:solidFill>
                  <a:schemeClr val="tx1"/>
                </a:solidFill>
              </a:rPr>
              <a:t> will be </a:t>
            </a:r>
            <a:r>
              <a:rPr lang="en-GB" sz="2800" b="1" dirty="0">
                <a:solidFill>
                  <a:schemeClr val="tx1"/>
                </a:solidFill>
              </a:rPr>
              <a:t>different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unless the scalar is 1).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195736" y="3645024"/>
            <a:ext cx="5775327" cy="3160658"/>
            <a:chOff x="3356077" y="3141240"/>
            <a:chExt cx="2999120" cy="1388337"/>
          </a:xfrm>
        </p:grpSpPr>
        <p:cxnSp>
          <p:nvCxnSpPr>
            <p:cNvPr id="44" name="Straight Arrow Connector 43"/>
            <p:cNvCxnSpPr/>
            <p:nvPr/>
          </p:nvCxnSpPr>
          <p:spPr>
            <a:xfrm flipV="1">
              <a:off x="3707904" y="3219466"/>
              <a:ext cx="1087743" cy="23624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 rot="3027454">
              <a:off x="4140195" y="3269622"/>
              <a:ext cx="154469" cy="120031"/>
              <a:chOff x="2952750" y="4122420"/>
              <a:chExt cx="190500" cy="16002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 flipV="1">
                <a:off x="3093720" y="4122420"/>
                <a:ext cx="49530" cy="16002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2952750" y="4133850"/>
                <a:ext cx="137160" cy="5334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Arrow Connector 48"/>
            <p:cNvCxnSpPr/>
            <p:nvPr/>
          </p:nvCxnSpPr>
          <p:spPr>
            <a:xfrm flipV="1">
              <a:off x="3356077" y="3534489"/>
              <a:ext cx="1954999" cy="45352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3027454" flipH="1" flipV="1">
              <a:off x="4304755" y="3748348"/>
              <a:ext cx="40162" cy="12003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3027454" flipV="1">
              <a:off x="4241005" y="3699281"/>
              <a:ext cx="111217" cy="4001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4140488" y="3141240"/>
                  <a:ext cx="42681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0488" y="3141240"/>
                  <a:ext cx="426815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4208403" y="3558965"/>
                  <a:ext cx="42681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08403" y="3558965"/>
                  <a:ext cx="426815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Arrow Connector 61"/>
            <p:cNvCxnSpPr/>
            <p:nvPr/>
          </p:nvCxnSpPr>
          <p:spPr>
            <a:xfrm flipV="1">
              <a:off x="4124994" y="4034223"/>
              <a:ext cx="473700" cy="102459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3962370" flipH="1" flipV="1">
              <a:off x="4321275" y="3982493"/>
              <a:ext cx="40162" cy="12003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3962370" flipV="1">
              <a:off x="4310453" y="4112618"/>
              <a:ext cx="111217" cy="4001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4290350" y="4033928"/>
                  <a:ext cx="561243" cy="4956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0350" y="4033928"/>
                  <a:ext cx="561243" cy="4956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TextBox 67"/>
            <p:cNvSpPr txBox="1"/>
            <p:nvPr/>
          </p:nvSpPr>
          <p:spPr>
            <a:xfrm>
              <a:off x="4764050" y="4020142"/>
              <a:ext cx="1591147" cy="365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If scalar is negative, opposite direction.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398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</a:t>
              </a:r>
              <a:r>
                <a:rPr lang="en-GB" sz="3200" dirty="0" err="1">
                  <a:latin typeface="+mj-lt"/>
                </a:rPr>
                <a:t>Lables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/>
          <p:cNvCxnSpPr/>
          <p:nvPr/>
        </p:nvCxnSpPr>
        <p:spPr>
          <a:xfrm flipV="1">
            <a:off x="2659364" y="3460559"/>
            <a:ext cx="1450126" cy="2913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 rot="3027454">
            <a:off x="3243388" y="3516419"/>
            <a:ext cx="190500" cy="160020"/>
            <a:chOff x="2952750" y="4122420"/>
            <a:chExt cx="190500" cy="160020"/>
          </a:xfrm>
        </p:grpSpPr>
        <p:cxnSp>
          <p:nvCxnSpPr>
            <p:cNvPr id="22" name="Straight Connector 21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9310" y="938847"/>
                <a:ext cx="8064236" cy="163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If two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𝑅𝑆</m:t>
                        </m:r>
                      </m:e>
                    </m:acc>
                  </m:oMath>
                </a14:m>
                <a:r>
                  <a:rPr lang="en-GB" sz="3200" dirty="0"/>
                  <a:t> have the </a:t>
                </a:r>
              </a:p>
              <a:p>
                <a:pPr algn="ctr"/>
                <a:r>
                  <a:rPr lang="en-GB" sz="3200" b="1" dirty="0"/>
                  <a:t>same magnitude and direction</a:t>
                </a:r>
                <a:r>
                  <a:rPr lang="en-GB" sz="3200" dirty="0"/>
                  <a:t>, </a:t>
                </a:r>
              </a:p>
              <a:p>
                <a:pPr algn="ctr"/>
                <a:r>
                  <a:rPr lang="en-GB" sz="3200" dirty="0"/>
                  <a:t>they can be given the same label.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10" y="938847"/>
                <a:ext cx="8064236" cy="1632755"/>
              </a:xfrm>
              <a:prstGeom prst="rect">
                <a:avLst/>
              </a:prstGeom>
              <a:blipFill rotWithShape="0">
                <a:blip r:embed="rId2"/>
                <a:stretch>
                  <a:fillRect t="-746" b="-11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5359019" y="4715825"/>
            <a:ext cx="1450126" cy="2913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 rot="3027454">
            <a:off x="5943043" y="4771685"/>
            <a:ext cx="190500" cy="160020"/>
            <a:chOff x="2952750" y="4122420"/>
            <a:chExt cx="190500" cy="160020"/>
          </a:xfrm>
        </p:grpSpPr>
        <p:cxnSp>
          <p:nvCxnSpPr>
            <p:cNvPr id="28" name="Straight Connector 27"/>
            <p:cNvCxnSpPr/>
            <p:nvPr/>
          </p:nvCxnSpPr>
          <p:spPr>
            <a:xfrm flipH="1" flipV="1">
              <a:off x="3093720" y="4122420"/>
              <a:ext cx="49530" cy="16002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2952750" y="4133850"/>
              <a:ext cx="137160" cy="5334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14717" y="3605867"/>
                <a:ext cx="4910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717" y="3605867"/>
                <a:ext cx="49100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55508" y="3114725"/>
                <a:ext cx="4910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508" y="3114725"/>
                <a:ext cx="49100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94923" y="4894201"/>
                <a:ext cx="4910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923" y="4894201"/>
                <a:ext cx="491003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91812" y="4492169"/>
                <a:ext cx="4910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812" y="4492169"/>
                <a:ext cx="491003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/>
          <p:cNvCxnSpPr/>
          <p:nvPr/>
        </p:nvCxnSpPr>
        <p:spPr>
          <a:xfrm>
            <a:off x="2659364" y="3751912"/>
            <a:ext cx="2697825" cy="122417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093370" y="3459689"/>
            <a:ext cx="2697825" cy="122417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2427495" y="5790022"/>
                <a:ext cx="43637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GB" sz="3200" b="1" i="0" smtClean="0">
                        <a:latin typeface="Cambria Math" panose="02040503050406030204" pitchFamily="18" charset="0"/>
                      </a:rPr>
                      <m:t>𝐐</m:t>
                    </m:r>
                  </m:oMath>
                </a14:m>
                <a:r>
                  <a:rPr lang="en-GB" sz="3200" b="1" dirty="0"/>
                  <a:t> = a </a:t>
                </a:r>
                <a:r>
                  <a:rPr lang="en-GB" sz="3200" dirty="0"/>
                  <a:t>and </a:t>
                </a:r>
                <a:r>
                  <a:rPr lang="en-GB" sz="3200" b="1" dirty="0"/>
                  <a:t>RS = a </a:t>
                </a: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495" y="5790022"/>
                <a:ext cx="4363700" cy="584775"/>
              </a:xfrm>
              <a:prstGeom prst="rect">
                <a:avLst/>
              </a:prstGeom>
              <a:blipFill rotWithShape="0"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3151065" y="3156969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01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  <p:bldP spid="31" grpId="0"/>
      <p:bldP spid="32" grpId="0"/>
      <p:bldP spid="33" grpId="0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Adding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827584" y="2636912"/>
            <a:ext cx="4536504" cy="3059682"/>
            <a:chOff x="1383853" y="1663264"/>
            <a:chExt cx="1993018" cy="1222419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1625774" y="2284864"/>
              <a:ext cx="1478930" cy="286295"/>
            </a:xfrm>
            <a:prstGeom prst="straightConnector1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0" name="Group 39"/>
            <p:cNvGrpSpPr/>
            <p:nvPr/>
          </p:nvGrpSpPr>
          <p:grpSpPr>
            <a:xfrm rot="3027454">
              <a:off x="2244945" y="2350285"/>
              <a:ext cx="190500" cy="160020"/>
              <a:chOff x="2952750" y="4122420"/>
              <a:chExt cx="190500" cy="160020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3093720" y="4122420"/>
                <a:ext cx="49530" cy="160020"/>
              </a:xfrm>
              <a:prstGeom prst="line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V="1">
                <a:off x="2952750" y="4133850"/>
                <a:ext cx="137160" cy="53340"/>
              </a:xfrm>
              <a:prstGeom prst="line">
                <a:avLst/>
              </a:prstGeom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Arrow Connector 43"/>
            <p:cNvCxnSpPr/>
            <p:nvPr/>
          </p:nvCxnSpPr>
          <p:spPr>
            <a:xfrm flipV="1">
              <a:off x="1631504" y="1910214"/>
              <a:ext cx="393700" cy="66675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 flipV="1">
              <a:off x="2002740" y="1910215"/>
              <a:ext cx="1120146" cy="36884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50" name="Group 49"/>
            <p:cNvGrpSpPr/>
            <p:nvPr/>
          </p:nvGrpSpPr>
          <p:grpSpPr>
            <a:xfrm rot="5006052">
              <a:off x="2386084" y="1969339"/>
              <a:ext cx="190500" cy="160020"/>
              <a:chOff x="2952750" y="4122420"/>
              <a:chExt cx="190500" cy="16002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3093720" y="4122420"/>
                <a:ext cx="49530" cy="1600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flipV="1">
                <a:off x="2952750" y="4133850"/>
                <a:ext cx="137160" cy="533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 rot="667104">
              <a:off x="1739454" y="2100080"/>
              <a:ext cx="190500" cy="160020"/>
              <a:chOff x="2952750" y="4122420"/>
              <a:chExt cx="190500" cy="16002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flipH="1" flipV="1">
                <a:off x="3093720" y="4122420"/>
                <a:ext cx="49530" cy="16002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V="1">
                <a:off x="2952750" y="4133850"/>
                <a:ext cx="137160" cy="533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1452290" y="1878529"/>
                  <a:ext cx="3546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2290" y="1878529"/>
                  <a:ext cx="354696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2531165" y="1706394"/>
                  <a:ext cx="3546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oMath>
                    </m:oMathPara>
                  </a14:m>
                  <a:endParaRPr lang="en-GB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1165" y="1706394"/>
                  <a:ext cx="354696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2168066" y="2498871"/>
                  <a:ext cx="789493" cy="2828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1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GB" sz="4000" b="1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4000" b="1" i="1" smtClean="0">
                            <a:solidFill>
                              <a:schemeClr val="accent1">
                                <a:lumMod val="40000"/>
                                <a:lumOff val="6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oMath>
                    </m:oMathPara>
                  </a14:m>
                  <a:endParaRPr lang="en-GB" sz="4000" b="1" dirty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8066" y="2498871"/>
                  <a:ext cx="789493" cy="282818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1383853" y="2516351"/>
                  <a:ext cx="3546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83853" y="2516351"/>
                  <a:ext cx="354696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1756998" y="1663264"/>
                  <a:ext cx="3546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6998" y="1663264"/>
                  <a:ext cx="354696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3022175" y="2127104"/>
                  <a:ext cx="35469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2175" y="2127104"/>
                  <a:ext cx="35469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732391"/>
                <a:ext cx="9144000" cy="14021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000" dirty="0">
                    <a:solidFill>
                      <a:prstClr val="black"/>
                    </a:solidFill>
                  </a:rPr>
                  <a:t>Adding Vectors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32391"/>
                <a:ext cx="9144000" cy="1402179"/>
              </a:xfrm>
              <a:prstGeom prst="rect">
                <a:avLst/>
              </a:prstGeom>
              <a:blipFill rotWithShape="0">
                <a:blip r:embed="rId8"/>
                <a:stretch>
                  <a:fillRect t="-7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50064" y="3311866"/>
                <a:ext cx="80516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4000" b="1" dirty="0">
                  <a:solidFill>
                    <a:schemeClr val="accent1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064" y="3311866"/>
                <a:ext cx="805169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392666" y="2871226"/>
                <a:ext cx="80516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4000" b="1" dirty="0">
                  <a:solidFill>
                    <a:schemeClr val="accent1">
                      <a:lumMod val="40000"/>
                      <a:lumOff val="6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666" y="2871226"/>
                <a:ext cx="805169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8961" y="4772512"/>
                <a:ext cx="63049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61" y="4772512"/>
                <a:ext cx="630493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Rectangle 79"/>
              <p:cNvSpPr/>
              <p:nvPr/>
            </p:nvSpPr>
            <p:spPr>
              <a:xfrm>
                <a:off x="1997282" y="2675346"/>
                <a:ext cx="65049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Rectangle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282" y="2675346"/>
                <a:ext cx="65049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4685111" y="3896631"/>
                <a:ext cx="62882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111" y="3896631"/>
                <a:ext cx="628825" cy="7078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0444" y="2769683"/>
                <a:ext cx="3101623" cy="2383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44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4400" b="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444" y="2769683"/>
                <a:ext cx="3101623" cy="23835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66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Parallel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79512" y="1025730"/>
            <a:ext cx="871296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Vectors are parallel if one is a multiple of the other.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1560" y="1844824"/>
                <a:ext cx="770485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Show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600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3600" dirty="0">
                    <a:solidFill>
                      <a:srgbClr val="FF0000"/>
                    </a:solidFill>
                  </a:rPr>
                  <a:t> </a:t>
                </a:r>
                <a:r>
                  <a:rPr lang="en-GB" sz="3600" dirty="0">
                    <a:solidFill>
                      <a:prstClr val="black"/>
                    </a:solidFill>
                  </a:rPr>
                  <a:t>and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3600" b="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600" b="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sz="3600" b="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3600" dirty="0">
                    <a:solidFill>
                      <a:srgbClr val="0000FF"/>
                    </a:solidFill>
                  </a:rPr>
                  <a:t> </a:t>
                </a:r>
                <a:r>
                  <a:rPr lang="en-GB" sz="3600" dirty="0">
                    <a:solidFill>
                      <a:prstClr val="black"/>
                    </a:solidFill>
                  </a:rPr>
                  <a:t>are parallel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44824"/>
                <a:ext cx="7704856" cy="646331"/>
              </a:xfrm>
              <a:prstGeom prst="rect">
                <a:avLst/>
              </a:prstGeom>
              <a:blipFill>
                <a:blip r:embed="rId2"/>
                <a:stretch>
                  <a:fillRect l="-1187" t="-15094" r="-1187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87624" y="2996952"/>
                <a:ext cx="6696744" cy="3345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3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3600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=</a:t>
                </a:r>
                <a:r>
                  <a:rPr lang="en-GB" sz="3600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GB" sz="3600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sz="3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endParaRPr lang="en-GB" sz="36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endParaRPr lang="en-GB" sz="3600" b="1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36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3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3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36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36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∴ 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parallel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996952"/>
                <a:ext cx="6696744" cy="3345468"/>
              </a:xfrm>
              <a:prstGeom prst="rect">
                <a:avLst/>
              </a:prstGeom>
              <a:blipFill>
                <a:blip r:embed="rId3"/>
                <a:stretch>
                  <a:fillRect t="-2920" b="-6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34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 - Ratios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39310" y="938847"/>
            <a:ext cx="80642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AC:CB </a:t>
            </a:r>
          </a:p>
          <a:p>
            <a:pPr algn="ctr"/>
            <a:r>
              <a:rPr lang="en-GB" sz="5400" dirty="0"/>
              <a:t>is in the ratio</a:t>
            </a:r>
          </a:p>
          <a:p>
            <a:pPr algn="ctr"/>
            <a:r>
              <a:rPr lang="en-GB" sz="5400" dirty="0"/>
              <a:t>3:1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907386" y="4002938"/>
                <a:ext cx="4910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86" y="4002938"/>
                <a:ext cx="491003" cy="6463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012160" y="5373216"/>
                <a:ext cx="4910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373216"/>
                <a:ext cx="491003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Arrow Connector 77"/>
          <p:cNvCxnSpPr/>
          <p:nvPr/>
        </p:nvCxnSpPr>
        <p:spPr>
          <a:xfrm>
            <a:off x="3356362" y="4181834"/>
            <a:ext cx="2697825" cy="122417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24322" y="5082842"/>
                <a:ext cx="4910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322" y="5082842"/>
                <a:ext cx="491003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084554" y="4859966"/>
            <a:ext cx="124956" cy="3299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64367" y="4566905"/>
                <a:ext cx="893381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367" y="4566905"/>
                <a:ext cx="893381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146620" y="5300336"/>
                <a:ext cx="893381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20" y="5300336"/>
                <a:ext cx="893381" cy="7838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17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Vector – Exam Questions and Answers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35271"/>
            <a:ext cx="4608512" cy="36004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07704" y="4762816"/>
                <a:ext cx="2088232" cy="508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𝑆𝑄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762816"/>
                <a:ext cx="2088232" cy="5088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427430" y="4857154"/>
            <a:ext cx="28803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62607" y="4762816"/>
            <a:ext cx="28803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13735" y="4599979"/>
                <a:ext cx="3395390" cy="2173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𝑁𝑅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𝑆𝑄</m:t>
                          </m:r>
                        </m:e>
                      </m:ac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735" y="4599979"/>
                <a:ext cx="3395390" cy="21738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 rot="2172922">
            <a:off x="4426115" y="1826383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     :     2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095850" y="1859382"/>
            <a:ext cx="700617" cy="541514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785178" y="1034940"/>
            <a:ext cx="632178" cy="1354667"/>
          </a:xfrm>
          <a:prstGeom prst="line">
            <a:avLst/>
          </a:prstGeom>
          <a:ln w="762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9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32519</TotalTime>
  <Words>343</Words>
  <Application>Microsoft Macintosh PowerPoint</Application>
  <PresentationFormat>On-screen Show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1229</cp:revision>
  <dcterms:created xsi:type="dcterms:W3CDTF">2013-02-28T07:36:55Z</dcterms:created>
  <dcterms:modified xsi:type="dcterms:W3CDTF">2019-09-14T13:22:51Z</dcterms:modified>
</cp:coreProperties>
</file>