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58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983" t="18445" r="31439" b="58444"/>
          <a:stretch/>
        </p:blipFill>
        <p:spPr>
          <a:xfrm>
            <a:off x="952901" y="895151"/>
            <a:ext cx="10347158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7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1983" t="41555" r="31017" b="8292"/>
          <a:stretch/>
        </p:blipFill>
        <p:spPr>
          <a:xfrm>
            <a:off x="847023" y="471638"/>
            <a:ext cx="10424160" cy="515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85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1474" t="21907" r="31842" b="38234"/>
          <a:stretch/>
        </p:blipFill>
        <p:spPr>
          <a:xfrm>
            <a:off x="587141" y="240631"/>
            <a:ext cx="10366408" cy="41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9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140" t="22001" r="31122" b="25789"/>
          <a:stretch/>
        </p:blipFill>
        <p:spPr>
          <a:xfrm>
            <a:off x="837398" y="259882"/>
            <a:ext cx="10376033" cy="537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6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102-103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23D72E4-BC1B-B64A-98CC-48CB3983D9A3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Q4-5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6782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2019-09-16T04:05:29Z</dcterms:modified>
</cp:coreProperties>
</file>