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62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3" autoAdjust="0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6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5" Type="http://schemas.openxmlformats.org/officeDocument/2006/relationships/image" Target="../media/image22.png"/><Relationship Id="rId10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18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2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17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6.png"/><Relationship Id="rId7" Type="http://schemas.openxmlformats.org/officeDocument/2006/relationships/image" Target="../media/image4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51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9591" y="2016657"/>
                <a:ext cx="1584176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591" y="2016657"/>
                <a:ext cx="1584176" cy="409023"/>
              </a:xfrm>
              <a:prstGeom prst="rect">
                <a:avLst/>
              </a:prstGeom>
              <a:blipFill>
                <a:blip r:embed="rId3"/>
                <a:stretch>
                  <a:fillRect t="-3030" b="-60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53576" y="2060198"/>
                <a:ext cx="144475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76" y="2060198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4348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408504" y="2041215"/>
                <a:ext cx="957943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504" y="204121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l="-1316" t="-3030" b="-60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12173" y="2557886"/>
                <a:ext cx="14401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173" y="2557886"/>
                <a:ext cx="1440160" cy="215444"/>
              </a:xfrm>
              <a:prstGeom prst="rect">
                <a:avLst/>
              </a:prstGeom>
              <a:blipFill>
                <a:blip r:embed="rId6"/>
                <a:stretch>
                  <a:fillRect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43569" y="2574910"/>
                <a:ext cx="144039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569" y="2574910"/>
                <a:ext cx="1440394" cy="215444"/>
              </a:xfrm>
              <a:prstGeom prst="rect">
                <a:avLst/>
              </a:prstGeom>
              <a:blipFill>
                <a:blip r:embed="rId7"/>
                <a:stretch>
                  <a:fillRect l="-3509" r="-1754"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13359" y="2566459"/>
                <a:ext cx="957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359" y="2566459"/>
                <a:ext cx="957943" cy="215444"/>
              </a:xfrm>
              <a:prstGeom prst="rect">
                <a:avLst/>
              </a:prstGeom>
              <a:blipFill>
                <a:blip r:embed="rId8"/>
                <a:stretch>
                  <a:fillRect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35338" y="1698172"/>
            <a:ext cx="40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each value from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64928" y="3667408"/>
                <a:ext cx="1408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928" y="3667408"/>
                <a:ext cx="1408399" cy="276999"/>
              </a:xfrm>
              <a:prstGeom prst="rect">
                <a:avLst/>
              </a:prstGeom>
              <a:blipFill>
                <a:blip r:embed="rId9"/>
                <a:stretch>
                  <a:fillRect l="-3571" r="-3571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924492" y="2927476"/>
            <a:ext cx="467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use these to find the new relationships between the roots…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35588" y="4148281"/>
                <a:ext cx="15815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588" y="4148281"/>
                <a:ext cx="1581523" cy="276999"/>
              </a:xfrm>
              <a:prstGeom prst="rect">
                <a:avLst/>
              </a:prstGeom>
              <a:blipFill>
                <a:blip r:embed="rId10"/>
                <a:stretch>
                  <a:fillRect l="-1613" t="-4545" r="-4839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45946" y="4655787"/>
                <a:ext cx="7389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946" y="4655787"/>
                <a:ext cx="738985" cy="276999"/>
              </a:xfrm>
              <a:prstGeom prst="rect">
                <a:avLst/>
              </a:prstGeom>
              <a:blipFill>
                <a:blip r:embed="rId11"/>
                <a:stretch>
                  <a:fillRect l="-3390" r="-10169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47424" y="5145538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424" y="5145538"/>
                <a:ext cx="418384" cy="276999"/>
              </a:xfrm>
              <a:prstGeom prst="rect">
                <a:avLst/>
              </a:prstGeom>
              <a:blipFill>
                <a:blip r:embed="rId12"/>
                <a:stretch>
                  <a:fillRect l="-5882" r="-8824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408911" y="3915301"/>
            <a:ext cx="1084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20506" y="384329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097698" y="432416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326821" y="483167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126305" y="4413930"/>
            <a:ext cx="2662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 from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612880" y="4912560"/>
            <a:ext cx="939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blipFill>
                <a:blip r:embed="rId13"/>
                <a:stretch>
                  <a:fillRect l="-2055" r="-205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676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4" grpId="0"/>
      <p:bldP spid="6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51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9591" y="2016657"/>
                <a:ext cx="1584176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591" y="2016657"/>
                <a:ext cx="1584176" cy="409023"/>
              </a:xfrm>
              <a:prstGeom prst="rect">
                <a:avLst/>
              </a:prstGeom>
              <a:blipFill>
                <a:blip r:embed="rId3"/>
                <a:stretch>
                  <a:fillRect t="-3030" b="-60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53576" y="2060198"/>
                <a:ext cx="144475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76" y="2060198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4348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408504" y="2041215"/>
                <a:ext cx="957943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504" y="204121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l="-1316" t="-3030" b="-60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12173" y="2557886"/>
                <a:ext cx="14401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173" y="2557886"/>
                <a:ext cx="1440160" cy="215444"/>
              </a:xfrm>
              <a:prstGeom prst="rect">
                <a:avLst/>
              </a:prstGeom>
              <a:blipFill>
                <a:blip r:embed="rId6"/>
                <a:stretch>
                  <a:fillRect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43569" y="2574910"/>
                <a:ext cx="144039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569" y="2574910"/>
                <a:ext cx="1440394" cy="215444"/>
              </a:xfrm>
              <a:prstGeom prst="rect">
                <a:avLst/>
              </a:prstGeom>
              <a:blipFill>
                <a:blip r:embed="rId7"/>
                <a:stretch>
                  <a:fillRect l="-3509" r="-1754"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13359" y="2566459"/>
                <a:ext cx="957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359" y="2566459"/>
                <a:ext cx="957943" cy="215444"/>
              </a:xfrm>
              <a:prstGeom prst="rect">
                <a:avLst/>
              </a:prstGeom>
              <a:blipFill>
                <a:blip r:embed="rId8"/>
                <a:stretch>
                  <a:fillRect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35338" y="1698172"/>
            <a:ext cx="40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each value from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64928" y="3667408"/>
                <a:ext cx="33666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928" y="3667408"/>
                <a:ext cx="3366627" cy="276999"/>
              </a:xfrm>
              <a:prstGeom prst="rect">
                <a:avLst/>
              </a:prstGeom>
              <a:blipFill>
                <a:blip r:embed="rId9"/>
                <a:stretch>
                  <a:fillRect l="-1880" r="-188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924492" y="2927476"/>
            <a:ext cx="467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use these to find the new relationships between the roots…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44593" y="4200532"/>
                <a:ext cx="19806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=4(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593" y="4200532"/>
                <a:ext cx="1980670" cy="276999"/>
              </a:xfrm>
              <a:prstGeom prst="rect">
                <a:avLst/>
              </a:prstGeom>
              <a:blipFill>
                <a:blip r:embed="rId10"/>
                <a:stretch>
                  <a:fillRect l="-637" r="-3822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9368341" y="3715002"/>
            <a:ext cx="11777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and then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9101558" y="383458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blipFill>
                <a:blip r:embed="rId11"/>
                <a:stretch>
                  <a:fillRect l="-2055" r="-205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48949" y="4709984"/>
                <a:ext cx="738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=4(3)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949" y="4709984"/>
                <a:ext cx="738984" cy="276999"/>
              </a:xfrm>
              <a:prstGeom prst="rect">
                <a:avLst/>
              </a:prstGeom>
              <a:blipFill>
                <a:blip r:embed="rId12"/>
                <a:stretch>
                  <a:fillRect l="-3390" r="-10169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53303" y="5219436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303" y="5219436"/>
                <a:ext cx="546625" cy="276999"/>
              </a:xfrm>
              <a:prstGeom prst="rect">
                <a:avLst/>
              </a:prstGeom>
              <a:blipFill>
                <a:blip r:embed="rId13"/>
                <a:stretch>
                  <a:fillRect l="-4545" r="-6818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892236" y="4450878"/>
            <a:ext cx="2227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 from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703832" y="437887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686100" y="4934203"/>
            <a:ext cx="1084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497695" y="486219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89610" y="5505846"/>
                <a:ext cx="40883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610" y="5505846"/>
                <a:ext cx="4088378" cy="276999"/>
              </a:xfrm>
              <a:prstGeom prst="rect">
                <a:avLst/>
              </a:prstGeom>
              <a:blipFill>
                <a:blip r:embed="rId14"/>
                <a:stretch>
                  <a:fillRect t="-454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42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0" grpId="0"/>
      <p:bldP spid="21" grpId="0" animBg="1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51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9591" y="2016657"/>
                <a:ext cx="1584176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591" y="2016657"/>
                <a:ext cx="1584176" cy="409023"/>
              </a:xfrm>
              <a:prstGeom prst="rect">
                <a:avLst/>
              </a:prstGeom>
              <a:blipFill>
                <a:blip r:embed="rId3"/>
                <a:stretch>
                  <a:fillRect t="-3030" b="-60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53576" y="2060198"/>
                <a:ext cx="144475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76" y="2060198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4348"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408504" y="2041215"/>
                <a:ext cx="957943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504" y="2041215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l="-1316" t="-3030" b="-60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12173" y="2557886"/>
                <a:ext cx="14401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173" y="2557886"/>
                <a:ext cx="1440160" cy="215444"/>
              </a:xfrm>
              <a:prstGeom prst="rect">
                <a:avLst/>
              </a:prstGeom>
              <a:blipFill>
                <a:blip r:embed="rId6"/>
                <a:stretch>
                  <a:fillRect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43569" y="2574910"/>
                <a:ext cx="144039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569" y="2574910"/>
                <a:ext cx="1440394" cy="215444"/>
              </a:xfrm>
              <a:prstGeom prst="rect">
                <a:avLst/>
              </a:prstGeom>
              <a:blipFill>
                <a:blip r:embed="rId7"/>
                <a:stretch>
                  <a:fillRect l="-3509" r="-1754"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13359" y="2566459"/>
                <a:ext cx="95794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359" y="2566459"/>
                <a:ext cx="957943" cy="215444"/>
              </a:xfrm>
              <a:prstGeom prst="rect">
                <a:avLst/>
              </a:prstGeom>
              <a:blipFill>
                <a:blip r:embed="rId8"/>
                <a:stretch>
                  <a:fillRect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35338" y="1698172"/>
            <a:ext cx="40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each value from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64928" y="3667408"/>
                <a:ext cx="14340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928" y="3667408"/>
                <a:ext cx="1434047" cy="276999"/>
              </a:xfrm>
              <a:prstGeom prst="rect">
                <a:avLst/>
              </a:prstGeom>
              <a:blipFill>
                <a:blip r:embed="rId9"/>
                <a:stretch>
                  <a:fillRect l="-5263" r="-4386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924492" y="2927476"/>
            <a:ext cx="467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use these to find the new relationships between the roots…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44593" y="4200532"/>
                <a:ext cx="10161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=8(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593" y="4200532"/>
                <a:ext cx="1016112" cy="276999"/>
              </a:xfrm>
              <a:prstGeom prst="rect">
                <a:avLst/>
              </a:prstGeom>
              <a:blipFill>
                <a:blip r:embed="rId10"/>
                <a:stretch>
                  <a:fillRect l="-1235" r="-7407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565667" y="3715002"/>
            <a:ext cx="11777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and then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298884" y="383458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blipFill>
                <a:blip r:embed="rId11"/>
                <a:stretch>
                  <a:fillRect l="-2055" r="-205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48950" y="4709984"/>
                <a:ext cx="7389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=8(4)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950" y="4709984"/>
                <a:ext cx="738985" cy="276999"/>
              </a:xfrm>
              <a:prstGeom prst="rect">
                <a:avLst/>
              </a:prstGeom>
              <a:blipFill>
                <a:blip r:embed="rId12"/>
                <a:stretch>
                  <a:fillRect l="-3390" r="-10169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53303" y="5219436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303" y="5219436"/>
                <a:ext cx="546625" cy="276999"/>
              </a:xfrm>
              <a:prstGeom prst="rect">
                <a:avLst/>
              </a:prstGeom>
              <a:blipFill>
                <a:blip r:embed="rId13"/>
                <a:stretch>
                  <a:fillRect l="-4545" r="-6818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977836" y="4424753"/>
            <a:ext cx="2227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 from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789432" y="435274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686100" y="4934203"/>
            <a:ext cx="1084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497695" y="486219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89610" y="5505846"/>
                <a:ext cx="40883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610" y="5505846"/>
                <a:ext cx="4088378" cy="276999"/>
              </a:xfrm>
              <a:prstGeom prst="rect">
                <a:avLst/>
              </a:prstGeom>
              <a:blipFill>
                <a:blip r:embed="rId14"/>
                <a:stretch>
                  <a:fillRect t="-454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42756" y="5992597"/>
                <a:ext cx="1989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756" y="5992597"/>
                <a:ext cx="1989584" cy="276999"/>
              </a:xfrm>
              <a:prstGeom prst="rect">
                <a:avLst/>
              </a:prstGeom>
              <a:blipFill>
                <a:blip r:embed="rId15"/>
                <a:stretch>
                  <a:fillRect r="-1899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9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0" grpId="0"/>
      <p:bldP spid="21" grpId="0" animBg="1"/>
      <p:bldP spid="28" grpId="0"/>
      <p:bldP spid="29" grpId="0"/>
      <p:bldP spid="30" grpId="0"/>
      <p:bldP spid="31" grpId="0" animBg="1"/>
      <p:bldP spid="32" grpId="0"/>
      <p:bldP spid="33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51984" y="1340768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1 – Using the roots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599" y="5087836"/>
                <a:ext cx="1838004" cy="276999"/>
              </a:xfrm>
              <a:prstGeom prst="rect">
                <a:avLst/>
              </a:prstGeom>
              <a:blipFill>
                <a:blip r:embed="rId3"/>
                <a:stretch>
                  <a:fillRect l="-2055" r="-205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89610" y="5505846"/>
                <a:ext cx="40883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610" y="5505846"/>
                <a:ext cx="4088378" cy="276999"/>
              </a:xfrm>
              <a:prstGeom prst="rect">
                <a:avLst/>
              </a:prstGeom>
              <a:blipFill>
                <a:blip r:embed="rId4"/>
                <a:stretch>
                  <a:fillRect t="-454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42756" y="5992597"/>
                <a:ext cx="1989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756" y="5992597"/>
                <a:ext cx="1989584" cy="276999"/>
              </a:xfrm>
              <a:prstGeom prst="rect">
                <a:avLst/>
              </a:prstGeom>
              <a:blipFill>
                <a:blip r:embed="rId5"/>
                <a:stretch>
                  <a:fillRect r="-1899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94813" y="4598127"/>
                <a:ext cx="1220719" cy="451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813" y="4598127"/>
                <a:ext cx="1220719" cy="451662"/>
              </a:xfrm>
              <a:prstGeom prst="rect">
                <a:avLst/>
              </a:prstGeom>
              <a:blipFill>
                <a:blip r:embed="rId6"/>
                <a:stretch>
                  <a:fillRect l="-2062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35043" y="5364483"/>
                <a:ext cx="1032655" cy="420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043" y="5364483"/>
                <a:ext cx="1032655" cy="420693"/>
              </a:xfrm>
              <a:prstGeom prst="rect">
                <a:avLst/>
              </a:prstGeom>
              <a:blipFill>
                <a:blip r:embed="rId7"/>
                <a:stretch>
                  <a:fillRect l="-2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42413" y="6056812"/>
                <a:ext cx="1265603" cy="46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r>
                      <a:rPr lang="en-US" sz="1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413" y="6056812"/>
                <a:ext cx="1265603" cy="463460"/>
              </a:xfrm>
              <a:prstGeom prst="rect">
                <a:avLst/>
              </a:prstGeom>
              <a:blipFill>
                <a:blip r:embed="rId8"/>
                <a:stretch>
                  <a:fillRect l="-1980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35635" y="1907177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635" y="1907177"/>
                <a:ext cx="2426305" cy="276999"/>
              </a:xfrm>
              <a:prstGeom prst="rect">
                <a:avLst/>
              </a:prstGeom>
              <a:blipFill>
                <a:blip r:embed="rId9"/>
                <a:stretch>
                  <a:fillRect l="-1042" r="-1042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422571" y="2338251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571" y="2338251"/>
                <a:ext cx="2483180" cy="544252"/>
              </a:xfrm>
              <a:prstGeom prst="rect">
                <a:avLst/>
              </a:prstGeom>
              <a:blipFill>
                <a:blip r:embed="rId10"/>
                <a:stretch>
                  <a:fillRect t="-2273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H="1">
            <a:off x="4659087" y="5007430"/>
            <a:ext cx="574765" cy="1741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1"/>
          </p:cNvCxnSpPr>
          <p:nvPr/>
        </p:nvCxnSpPr>
        <p:spPr>
          <a:xfrm flipH="1">
            <a:off x="5656220" y="5574830"/>
            <a:ext cx="378823" cy="4655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6" idx="1"/>
          </p:cNvCxnSpPr>
          <p:nvPr/>
        </p:nvCxnSpPr>
        <p:spPr>
          <a:xfrm flipH="1" flipV="1">
            <a:off x="4711340" y="6156960"/>
            <a:ext cx="431072" cy="1315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305007" y="3082834"/>
                <a:ext cx="2568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007" y="3082834"/>
                <a:ext cx="2568075" cy="276999"/>
              </a:xfrm>
              <a:prstGeom prst="rect">
                <a:avLst/>
              </a:prstGeom>
              <a:blipFill>
                <a:blip r:embed="rId11"/>
                <a:stretch>
                  <a:fillRect l="-490" t="-4348" r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9028705" y="2164877"/>
            <a:ext cx="132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840301" y="209286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9033059" y="2665620"/>
            <a:ext cx="143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coefficients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862072" y="2663281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9124500" y="3209907"/>
            <a:ext cx="143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new letter is usually used to represent the new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883844" y="328594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174378" y="3631473"/>
                <a:ext cx="2710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378" y="3631473"/>
                <a:ext cx="2710101" cy="276999"/>
              </a:xfrm>
              <a:prstGeom prst="rect">
                <a:avLst/>
              </a:prstGeom>
              <a:blipFill>
                <a:blip r:embed="rId12"/>
                <a:stretch>
                  <a:fillRect l="-465" t="-4348" r="-930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17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/>
      <p:bldP spid="36" grpId="0"/>
      <p:bldP spid="13" grpId="0"/>
      <p:bldP spid="37" grpId="0"/>
      <p:bldP spid="40" grpId="0"/>
      <p:bldP spid="41" grpId="0"/>
      <p:bldP spid="42" grpId="0" animBg="1"/>
      <p:bldP spid="43" grpId="0"/>
      <p:bldP spid="44" grpId="0" animBg="1"/>
      <p:bldP spid="22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99733" y="1201431"/>
            <a:ext cx="3225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2 – 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714309" y="2116184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6727373" y="2164082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9174483" y="2120540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9187547" y="2168438"/>
            <a:ext cx="0" cy="18723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 rot="5400000">
            <a:off x="5747656" y="1915888"/>
            <a:ext cx="2238105" cy="827314"/>
          </a:xfrm>
          <a:prstGeom prst="arc">
            <a:avLst>
              <a:gd name="adj1" fmla="val 16200000"/>
              <a:gd name="adj2" fmla="val 552633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 rot="5400000">
            <a:off x="8318864" y="1595846"/>
            <a:ext cx="2242456" cy="1428206"/>
          </a:xfrm>
          <a:prstGeom prst="arc">
            <a:avLst>
              <a:gd name="adj1" fmla="val 16200000"/>
              <a:gd name="adj2" fmla="val 552633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296297" y="305671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4423" y="305235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69383" y="306106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849393" y="30567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80070" y="2055223"/>
                <a:ext cx="8417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0070" y="2055223"/>
                <a:ext cx="841769" cy="246221"/>
              </a:xfrm>
              <a:prstGeom prst="rect">
                <a:avLst/>
              </a:prstGeom>
              <a:blipFill>
                <a:blip r:embed="rId3"/>
                <a:stretch>
                  <a:fillRect l="-4412" r="-7353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479281" y="1693816"/>
                <a:ext cx="1066381" cy="4678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1" y="1693816"/>
                <a:ext cx="1066381" cy="467820"/>
              </a:xfrm>
              <a:prstGeom prst="rect">
                <a:avLst/>
              </a:prstGeom>
              <a:blipFill>
                <a:blip r:embed="rId4"/>
                <a:stretch>
                  <a:fillRect l="-2353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82196" y="4101739"/>
                <a:ext cx="5007428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transformation would cause the roots to double?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find the transformation needed by using the letter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thinking about what happens to the roots…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196" y="4101739"/>
                <a:ext cx="5007428" cy="1491947"/>
              </a:xfrm>
              <a:prstGeom prst="rect">
                <a:avLst/>
              </a:prstGeom>
              <a:blipFill>
                <a:blip r:embed="rId5"/>
                <a:stretch>
                  <a:fillRect b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02584" y="5660572"/>
                <a:ext cx="7895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584" y="5660572"/>
                <a:ext cx="789575" cy="276999"/>
              </a:xfrm>
              <a:prstGeom prst="rect">
                <a:avLst/>
              </a:prstGeom>
              <a:blipFill>
                <a:blip r:embed="rId6"/>
                <a:stretch>
                  <a:fillRect l="-3175" r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598231" y="6082937"/>
                <a:ext cx="661335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231" y="6082937"/>
                <a:ext cx="661335" cy="470642"/>
              </a:xfrm>
              <a:prstGeom prst="rect">
                <a:avLst/>
              </a:prstGeom>
              <a:blipFill>
                <a:blip r:embed="rId7"/>
                <a:stretch>
                  <a:fillRect l="-3774" r="-3774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8493128" y="5913917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330849" y="584190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/>
              <p:nvPr/>
            </p:nvSpPr>
            <p:spPr>
              <a:xfrm>
                <a:off x="4413163" y="6014064"/>
                <a:ext cx="2762701" cy="593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in the original equation, I need to replace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163" y="6014064"/>
                <a:ext cx="2762701" cy="593560"/>
              </a:xfrm>
              <a:prstGeom prst="rect">
                <a:avLst/>
              </a:prstGeom>
              <a:blipFill>
                <a:blip r:embed="rId8"/>
                <a:stretch>
                  <a:fillRect t="-2128"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90652" y="4328158"/>
                <a:ext cx="247247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4328158"/>
                <a:ext cx="2472472" cy="251800"/>
              </a:xfrm>
              <a:prstGeom prst="rect">
                <a:avLst/>
              </a:prstGeom>
              <a:blipFill>
                <a:blip r:embed="rId9"/>
                <a:stretch>
                  <a:fillRect l="-510" r="-1020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878286" y="1541418"/>
            <a:ext cx="34676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we knew what the roots were…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8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3" grpId="0" animBg="1"/>
      <p:bldP spid="11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 animBg="1"/>
      <p:bldP spid="2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99733" y="1201431"/>
            <a:ext cx="3225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2 – 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90652" y="4328158"/>
                <a:ext cx="247247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4328158"/>
                <a:ext cx="2472472" cy="251800"/>
              </a:xfrm>
              <a:prstGeom prst="rect">
                <a:avLst/>
              </a:prstGeom>
              <a:blipFill>
                <a:blip r:embed="rId3"/>
                <a:stretch>
                  <a:fillRect l="-510" r="-1020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74081" y="2307772"/>
                <a:ext cx="7895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081" y="2307772"/>
                <a:ext cx="789575" cy="276999"/>
              </a:xfrm>
              <a:prstGeom prst="rect">
                <a:avLst/>
              </a:prstGeom>
              <a:blipFill>
                <a:blip r:embed="rId4"/>
                <a:stretch>
                  <a:fillRect l="-1563" r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69728" y="2730137"/>
                <a:ext cx="661335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728" y="2730137"/>
                <a:ext cx="661335" cy="470642"/>
              </a:xfrm>
              <a:prstGeom prst="rect">
                <a:avLst/>
              </a:prstGeom>
              <a:blipFill>
                <a:blip r:embed="rId5"/>
                <a:stretch>
                  <a:fillRect l="-3774" r="-3774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6864625" y="2561117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6702346" y="248910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939248" y="1664133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how the roots should change. In this case, the roots need to be doubled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53051" y="4101738"/>
                <a:ext cx="23115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051" y="4101738"/>
                <a:ext cx="2311595" cy="276999"/>
              </a:xfrm>
              <a:prstGeom prst="rect">
                <a:avLst/>
              </a:prstGeom>
              <a:blipFill>
                <a:blip r:embed="rId6"/>
                <a:stretch>
                  <a:fillRect l="-546" r="-1639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60422" y="4515395"/>
                <a:ext cx="3229922" cy="525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2" y="4515395"/>
                <a:ext cx="3229922" cy="525337"/>
              </a:xfrm>
              <a:prstGeom prst="rect">
                <a:avLst/>
              </a:prstGeom>
              <a:blipFill>
                <a:blip r:embed="rId7"/>
                <a:stretch>
                  <a:fillRect r="-392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31132" y="5103223"/>
                <a:ext cx="2439001" cy="575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8</m:t>
                              </m:r>
                            </m:den>
                          </m:f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den>
                          </m:f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132" y="5103223"/>
                <a:ext cx="2439001" cy="575094"/>
              </a:xfrm>
              <a:prstGeom prst="rect">
                <a:avLst/>
              </a:prstGeom>
              <a:blipFill>
                <a:blip r:embed="rId8"/>
                <a:stretch>
                  <a:fillRect l="-1036" r="-1036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65520" y="5926183"/>
                <a:ext cx="2710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+12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520" y="5926183"/>
                <a:ext cx="2710101" cy="276999"/>
              </a:xfrm>
              <a:prstGeom prst="rect">
                <a:avLst/>
              </a:prstGeom>
              <a:blipFill>
                <a:blip r:embed="rId9"/>
                <a:stretch>
                  <a:fillRect l="-467" t="-4545" r="-1402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/>
              <p:nvPr/>
            </p:nvSpPr>
            <p:spPr>
              <a:xfrm>
                <a:off x="8941621" y="4333311"/>
                <a:ext cx="1038403" cy="378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1621" y="4333311"/>
                <a:ext cx="1038403" cy="378117"/>
              </a:xfrm>
              <a:prstGeom prst="rect">
                <a:avLst/>
              </a:prstGeom>
              <a:blipFill>
                <a:blip r:embed="rId10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779341" y="426130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900059" y="3471162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substitute this into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8876305" y="4868887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783695" y="485784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8976453" y="5517676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805466" y="548050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2455817" y="4302034"/>
            <a:ext cx="2525486" cy="26125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074228" y="5900057"/>
            <a:ext cx="2695303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2238104" y="5277394"/>
            <a:ext cx="2821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You will usually find that the substitution method is easier!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1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 animBg="1"/>
      <p:bldP spid="31" grpId="0"/>
      <p:bldP spid="5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 animBg="1"/>
      <p:bldP spid="40" grpId="0"/>
      <p:bldP spid="41" grpId="0" animBg="1"/>
      <p:bldP spid="42" grpId="0" animBg="1"/>
      <p:bldP spid="42" grpId="1" animBg="1"/>
      <p:bldP spid="43" grpId="0" animBg="1"/>
      <p:bldP spid="43" grpId="1" animBg="1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cubic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equations of the polynomials with roots: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99733" y="1201431"/>
            <a:ext cx="3225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Method 2 – 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90652" y="4328158"/>
                <a:ext cx="247247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4328158"/>
                <a:ext cx="2472472" cy="251800"/>
              </a:xfrm>
              <a:prstGeom prst="rect">
                <a:avLst/>
              </a:prstGeom>
              <a:blipFill>
                <a:blip r:embed="rId3"/>
                <a:stretch>
                  <a:fillRect l="-510" r="-1020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191964" y="2467401"/>
                <a:ext cx="10652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964" y="2467401"/>
                <a:ext cx="1065292" cy="276999"/>
              </a:xfrm>
              <a:prstGeom prst="rect">
                <a:avLst/>
              </a:prstGeom>
              <a:blipFill>
                <a:blip r:embed="rId4"/>
                <a:stretch>
                  <a:fillRect l="-2381" r="-4762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87016" y="2915893"/>
                <a:ext cx="10652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016" y="2915893"/>
                <a:ext cx="1065292" cy="276999"/>
              </a:xfrm>
              <a:prstGeom prst="rect">
                <a:avLst/>
              </a:prstGeom>
              <a:blipFill>
                <a:blip r:embed="rId5"/>
                <a:stretch>
                  <a:fillRect l="-2381" r="-1190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308931" y="2694620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181487" y="261390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939248" y="1664133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how the roots should change. In this case, the roots need to increase by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45867" y="4442809"/>
                <a:ext cx="20506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67" y="4442809"/>
                <a:ext cx="2050690" cy="246221"/>
              </a:xfrm>
              <a:prstGeom prst="rect">
                <a:avLst/>
              </a:prstGeom>
              <a:blipFill>
                <a:blip r:embed="rId6"/>
                <a:stretch>
                  <a:fillRect l="-613" t="-5000" r="-1227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134634" y="5015250"/>
                <a:ext cx="375750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−3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634" y="5015250"/>
                <a:ext cx="3757503" cy="246221"/>
              </a:xfrm>
              <a:prstGeom prst="rect">
                <a:avLst/>
              </a:prstGeom>
              <a:blipFill>
                <a:blip r:embed="rId7"/>
                <a:stretch>
                  <a:fillRect t="-5000" r="-67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588271" y="5567568"/>
                <a:ext cx="53108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+27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−27−2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−6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+9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−9−4=0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271" y="5567568"/>
                <a:ext cx="5310813" cy="246221"/>
              </a:xfrm>
              <a:prstGeom prst="rect">
                <a:avLst/>
              </a:prstGeom>
              <a:blipFill>
                <a:blip r:embed="rId8"/>
                <a:stretch>
                  <a:fillRect r="-239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367699" y="6133075"/>
                <a:ext cx="25244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11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+42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−58=0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699" y="6133075"/>
                <a:ext cx="2524474" cy="246221"/>
              </a:xfrm>
              <a:prstGeom prst="rect">
                <a:avLst/>
              </a:prstGeom>
              <a:blipFill>
                <a:blip r:embed="rId9"/>
                <a:stretch>
                  <a:fillRect t="-5000" r="-1500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/>
              <p:nvPr/>
            </p:nvSpPr>
            <p:spPr>
              <a:xfrm>
                <a:off x="8933081" y="4646735"/>
                <a:ext cx="14419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9">
                <a:extLst>
                  <a:ext uri="{FF2B5EF4-FFF2-40B4-BE49-F238E27FC236}">
                    <a16:creationId xmlns:a16="http://schemas.microsoft.com/office/drawing/2014/main" id="{C0B24C66-E37C-4FEB-B430-F9C5D44BF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3081" y="4646735"/>
                <a:ext cx="1441957" cy="307777"/>
              </a:xfrm>
              <a:prstGeom prst="rect">
                <a:avLst/>
              </a:prstGeom>
              <a:blipFill>
                <a:blip r:embed="rId10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770801" y="457472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776110" y="3536011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substitute this into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8876643" y="5146800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775155" y="517126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8879136" y="5893245"/>
            <a:ext cx="1251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8796926" y="579392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17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 animBg="1"/>
      <p:bldP spid="31" grpId="0"/>
      <p:bldP spid="26" grpId="0"/>
      <p:bldP spid="44" grpId="0"/>
      <p:bldP spid="45" grpId="0"/>
      <p:bldP spid="46" grpId="0"/>
      <p:bldP spid="47" grpId="0"/>
      <p:bldP spid="48" grpId="0" animBg="1"/>
      <p:bldP spid="49" grpId="0"/>
      <p:bldP spid="50" grpId="0"/>
      <p:bldP spid="51" grpId="0" animBg="1"/>
      <p:bldP spid="52" grpId="0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know the sums and products of the roots of a polynomial, it is possible to find the equation of a second polynomial whose roots are a linear transformation of the first…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−3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+15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equation with roots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𝛿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393372"/>
                <a:ext cx="3871776" cy="4783591"/>
              </a:xfrm>
              <a:blipFill>
                <a:blip r:embed="rId2"/>
                <a:stretch>
                  <a:fillRect t="-796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99733" y="1201431"/>
            <a:ext cx="2090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Using a substitution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00672" y="2362898"/>
                <a:ext cx="11935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672" y="2362898"/>
                <a:ext cx="1193532" cy="276999"/>
              </a:xfrm>
              <a:prstGeom prst="rect">
                <a:avLst/>
              </a:prstGeom>
              <a:blipFill>
                <a:blip r:embed="rId3"/>
                <a:stretch>
                  <a:fillRect l="-1053" r="-4211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95724" y="2715595"/>
                <a:ext cx="106529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724" y="2715595"/>
                <a:ext cx="1065292" cy="518604"/>
              </a:xfrm>
              <a:prstGeom prst="rect">
                <a:avLst/>
              </a:prstGeom>
              <a:blipFill>
                <a:blip r:embed="rId4"/>
                <a:stretch>
                  <a:fillRect l="-2381" t="-4762" r="-1190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500519" y="2442071"/>
            <a:ext cx="1251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1, 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312115" y="2500692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947956" y="1559630"/>
            <a:ext cx="43717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how the roots should change. In this case, the roots need to double and then increase by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871904" y="3396674"/>
            <a:ext cx="43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substitute this into the original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04114" y="4040778"/>
                <a:ext cx="18938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+15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4" y="4040778"/>
                <a:ext cx="1893852" cy="215444"/>
              </a:xfrm>
              <a:prstGeom prst="rect">
                <a:avLst/>
              </a:prstGeom>
              <a:blipFill>
                <a:blip r:embed="rId5"/>
                <a:stretch>
                  <a:fillRect l="-667" r="-1333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88525" y="4389122"/>
                <a:ext cx="3528915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+15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25" y="4389122"/>
                <a:ext cx="3528915" cy="451790"/>
              </a:xfrm>
              <a:prstGeom prst="rect">
                <a:avLst/>
              </a:prstGeom>
              <a:blipFill>
                <a:blip r:embed="rId6"/>
                <a:stretch>
                  <a:fillRect t="-2778" r="-35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10741" y="4998724"/>
                <a:ext cx="3294492" cy="4606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16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𝑤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8</m:t>
                              </m:r>
                            </m:den>
                          </m:f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+15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1" y="4998724"/>
                <a:ext cx="3294492" cy="460639"/>
              </a:xfrm>
              <a:prstGeom prst="rect">
                <a:avLst/>
              </a:prstGeom>
              <a:blipFill>
                <a:blip r:embed="rId7"/>
                <a:stretch>
                  <a:fillRect t="-2703" r="-383"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27712" y="5664928"/>
                <a:ext cx="35808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−6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𝑤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+120(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−1)+16=0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12" y="5664928"/>
                <a:ext cx="3580852" cy="215444"/>
              </a:xfrm>
              <a:prstGeom prst="rect">
                <a:avLst/>
              </a:prstGeom>
              <a:blipFill>
                <a:blip r:embed="rId8"/>
                <a:stretch>
                  <a:fillRect r="-353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63587" y="6183088"/>
                <a:ext cx="28453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+24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𝑤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+98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−97=0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7" y="6183088"/>
                <a:ext cx="2845331" cy="215444"/>
              </a:xfrm>
              <a:prstGeom prst="rect">
                <a:avLst/>
              </a:prstGeom>
              <a:blipFill>
                <a:blip r:embed="rId9"/>
                <a:stretch>
                  <a:fillRect l="-444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820297" y="4127179"/>
            <a:ext cx="1924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using the relationship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577727" y="416838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735651" y="4828222"/>
            <a:ext cx="2514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denominators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590790" y="473008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766132" y="5372507"/>
            <a:ext cx="1752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16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595145" y="5283081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7831446" y="5942919"/>
            <a:ext cx="2575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and 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7608208" y="582736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1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/>
      <p:bldP spid="32" grpId="0"/>
      <p:bldP spid="33" grpId="0" animBg="1"/>
      <p:bldP spid="34" grpId="0"/>
      <p:bldP spid="35" grpId="0"/>
      <p:bldP spid="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54" grpId="0"/>
      <p:bldP spid="55" grpId="0" animBg="1"/>
      <p:bldP spid="56" grpId="0"/>
      <p:bldP spid="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15568" y="840622"/>
            <a:ext cx="5142980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4E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738058" y="1248906"/>
            <a:ext cx="445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15568" y="1819212"/>
            <a:ext cx="5143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859572" y="2349548"/>
            <a:ext cx="72094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Q1-2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Q3-4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Q5-6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</a:t>
            </a:r>
            <a:r>
              <a:rPr lang="en-US"/>
              <a:t>	</a:t>
            </a:r>
            <a:r>
              <a:rPr lang="en-US" smtClean="0"/>
              <a:t>Q7-8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29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1003</Words>
  <Application>Microsoft Office PowerPoint</Application>
  <PresentationFormat>Widescreen</PresentationFormat>
  <Paragraphs>213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Roots of Polynomials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2019-08-26T03:28:31Z</dcterms:modified>
</cp:coreProperties>
</file>