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01" r:id="rId2"/>
    <p:sldId id="498" r:id="rId3"/>
    <p:sldId id="502" r:id="rId4"/>
    <p:sldId id="503" r:id="rId5"/>
    <p:sldId id="499" r:id="rId6"/>
    <p:sldId id="505" r:id="rId7"/>
    <p:sldId id="506" r:id="rId8"/>
    <p:sldId id="507" r:id="rId9"/>
    <p:sldId id="508" r:id="rId10"/>
    <p:sldId id="5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89" autoAdjust="0"/>
    <p:restoredTop sz="88534" autoAdjust="0"/>
  </p:normalViewPr>
  <p:slideViewPr>
    <p:cSldViewPr>
      <p:cViewPr varScale="1">
        <p:scale>
          <a:sx n="70" d="100"/>
          <a:sy n="70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9600" dirty="0"/>
              <a:t>Partial Fractions</a:t>
            </a:r>
          </a:p>
          <a:p>
            <a:pPr algn="ctr"/>
            <a:endParaRPr lang="en-GB" sz="40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7 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56447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312-313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740E6F1-39EC-4FBA-854D-EE694A141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413" y="5043399"/>
            <a:ext cx="3667125" cy="16287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29F23C-EDE6-4C52-BA0E-99917238F253}"/>
                  </a:ext>
                </a:extLst>
              </p:cNvPr>
              <p:cNvSpPr txBox="1"/>
              <p:nvPr/>
            </p:nvSpPr>
            <p:spPr>
              <a:xfrm>
                <a:off x="6372200" y="6165304"/>
                <a:ext cx="2376264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Solution: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𝐥𝐧</m:t>
                        </m:r>
                      </m:fName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num>
                              <m:den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b="1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29F23C-EDE6-4C52-BA0E-99917238F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165304"/>
                <a:ext cx="2376264" cy="506870"/>
              </a:xfrm>
              <a:prstGeom prst="rect">
                <a:avLst/>
              </a:prstGeom>
              <a:blipFill>
                <a:blip r:embed="rId3"/>
                <a:stretch>
                  <a:fillRect l="-2128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06CC39A-FC29-4D87-AC28-640B88583CD9}"/>
              </a:ext>
            </a:extLst>
          </p:cNvPr>
          <p:cNvSpPr txBox="1"/>
          <p:nvPr/>
        </p:nvSpPr>
        <p:spPr>
          <a:xfrm>
            <a:off x="1334281" y="5043399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0B0F6B-C363-47DF-8442-EE2028F9C866}"/>
              </a:ext>
            </a:extLst>
          </p:cNvPr>
          <p:cNvSpPr/>
          <p:nvPr/>
        </p:nvSpPr>
        <p:spPr>
          <a:xfrm>
            <a:off x="7391609" y="6056355"/>
            <a:ext cx="1332879" cy="7247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4D0E30-EF6A-A340-9704-F7CACF8C6C60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Q6-7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43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Using Partial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427" y="681915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Splitting some expressions into partial fractions </a:t>
            </a:r>
          </a:p>
          <a:p>
            <a:pPr algn="ctr"/>
            <a:r>
              <a:rPr lang="en-GB" sz="3200" dirty="0"/>
              <a:t>can make it easier to integrate.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23728" y="1841922"/>
                <a:ext cx="5040560" cy="3548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r>
                  <a:rPr lang="en-GB" sz="2800" dirty="0">
                    <a:solidFill>
                      <a:prstClr val="black"/>
                    </a:solidFill>
                  </a:rPr>
                  <a:t>Let </a:t>
                </a:r>
                <a:r>
                  <a:rPr lang="en-GB" sz="28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8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	Let </a:t>
                </a:r>
                <a:r>
                  <a:rPr lang="en-GB" sz="28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8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2 =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	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2=−2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841922"/>
                <a:ext cx="5040560" cy="3548023"/>
              </a:xfrm>
              <a:prstGeom prst="rect">
                <a:avLst/>
              </a:prstGeom>
              <a:blipFill>
                <a:blip r:embed="rId2"/>
                <a:stretch>
                  <a:fillRect l="-2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979712" y="5589240"/>
                <a:ext cx="5544616" cy="9998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589240"/>
                <a:ext cx="5544616" cy="9998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94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Using Partial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69248" y="823476"/>
                <a:ext cx="3384376" cy="9661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4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248" y="823476"/>
                <a:ext cx="3384376" cy="966162"/>
              </a:xfrm>
              <a:prstGeom prst="rect">
                <a:avLst/>
              </a:prstGeom>
              <a:blipFill>
                <a:blip r:embed="rId2"/>
                <a:stretch>
                  <a:fillRect l="-1533" b="-432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0" y="2780928"/>
                <a:ext cx="4320480" cy="2963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∫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80928"/>
                <a:ext cx="4320480" cy="29633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4497" y="2692118"/>
                <a:ext cx="3960440" cy="37918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r>
                  <a:rPr lang="en-GB" sz="2000" dirty="0">
                    <a:solidFill>
                      <a:prstClr val="black"/>
                    </a:solidFill>
                  </a:rPr>
                  <a:t>Let </a:t>
                </a:r>
                <a:r>
                  <a:rPr lang="en-GB" sz="20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0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2 =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Let </a:t>
                </a:r>
                <a:r>
                  <a:rPr lang="en-GB" sz="20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000" dirty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20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0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97" y="2692118"/>
                <a:ext cx="3960440" cy="3791807"/>
              </a:xfrm>
              <a:prstGeom prst="rect">
                <a:avLst/>
              </a:prstGeom>
              <a:blipFill>
                <a:blip r:embed="rId4"/>
                <a:stretch>
                  <a:fillRect l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94608" y="2348880"/>
            <a:ext cx="2089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Partial Fractions: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234888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Integration: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83968" y="2420888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1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Using Partial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67744" y="809620"/>
                <a:ext cx="4968552" cy="9435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num>
                          <m:den>
                            <m:d>
                              <m:d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den>
                        </m:f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809620"/>
                <a:ext cx="4968552" cy="9435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9552" y="2764085"/>
                <a:ext cx="3456384" cy="1770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764085"/>
                <a:ext cx="3456384" cy="17707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355976" y="2642869"/>
                <a:ext cx="4571782" cy="4150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</m:e>
                        <m:sup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28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800" b="1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800" b="1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2800" b="1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  <m:r>
                                            <a:rPr lang="en-GB" sz="2800" b="1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en-GB" sz="2800" b="1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2800" b="1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28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GB" sz="28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8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642869"/>
                <a:ext cx="4571782" cy="4150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0964" y="1989760"/>
            <a:ext cx="2857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Partial Fractions: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27984" y="198884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Integration: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23928" y="2270915"/>
            <a:ext cx="0" cy="4254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26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Using Partial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37539" y="845624"/>
                <a:ext cx="4536504" cy="101329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Find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sSup>
                              <m:sSup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−19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d>
                              <m:d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3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36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539" y="845624"/>
                <a:ext cx="4536504" cy="10132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361" y="2781259"/>
                <a:ext cx="3731559" cy="231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=2,  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=−1,  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61" y="2781259"/>
                <a:ext cx="3731559" cy="2315762"/>
              </a:xfrm>
              <a:prstGeom prst="rect">
                <a:avLst/>
              </a:prstGeom>
              <a:blipFill>
                <a:blip r:embed="rId3"/>
                <a:stretch>
                  <a:fillRect l="-4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067944" y="3003209"/>
                <a:ext cx="4968552" cy="33975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2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0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</m:e>
                        <m:sup>
                          <m:r>
                            <a:rPr lang="en-GB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0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b="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000" b="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003209"/>
                <a:ext cx="4968552" cy="33975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79512" y="2276872"/>
            <a:ext cx="278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Partial Fractions: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89767" y="2264296"/>
            <a:ext cx="1925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Integration: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3911071" y="2079516"/>
            <a:ext cx="5322" cy="4536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6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top-heavy algebraic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35796" y="822902"/>
                <a:ext cx="3384376" cy="1465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796" y="822902"/>
                <a:ext cx="3384376" cy="14659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82520" y="5146772"/>
                <a:ext cx="7578741" cy="1465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−1+</m:t>
                          </m:r>
                          <m:f>
                            <m:f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20" y="5146772"/>
                <a:ext cx="7578741" cy="14659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885" y="2512591"/>
            <a:ext cx="3412574" cy="25814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306896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be able to integrate </a:t>
            </a:r>
          </a:p>
          <a:p>
            <a:pPr algn="ctr"/>
            <a:r>
              <a:rPr lang="en-GB" sz="2400" dirty="0"/>
              <a:t>you will need to rewrite as </a:t>
            </a:r>
          </a:p>
          <a:p>
            <a:pPr algn="ctr"/>
            <a:r>
              <a:rPr lang="en-GB" sz="2400" dirty="0"/>
              <a:t>a mixed algebraic fraction.</a:t>
            </a:r>
          </a:p>
        </p:txBody>
      </p:sp>
    </p:spTree>
    <p:extLst>
      <p:ext uri="{BB962C8B-B14F-4D97-AF65-F5344CB8AC3E}">
        <p14:creationId xmlns:p14="http://schemas.microsoft.com/office/powerpoint/2010/main" val="26522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top-heavy algebraic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03648" y="5085184"/>
                <a:ext cx="6516724" cy="1048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44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085184"/>
                <a:ext cx="6516724" cy="10484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83668" y="836712"/>
                <a:ext cx="5832648" cy="1603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836712"/>
                <a:ext cx="5832648" cy="16031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619672" y="2924944"/>
                <a:ext cx="5454378" cy="1516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−1+</m:t>
                          </m:r>
                          <m:f>
                            <m:f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924944"/>
                <a:ext cx="5454378" cy="1516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488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top-heavy algebraic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47664" y="5589240"/>
                <a:ext cx="64807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1" i="0" smtClean="0"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</m:func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4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89240"/>
                <a:ext cx="64807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96966" y="964083"/>
                <a:ext cx="3285964" cy="16028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966" y="964083"/>
                <a:ext cx="3285964" cy="16028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56960" y="3212976"/>
                <a:ext cx="4965975" cy="1645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4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GB" sz="4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960" y="3212976"/>
                <a:ext cx="4965975" cy="1645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009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top-heavy algebraic fractions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4920282"/>
                <a:ext cx="7704856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</m:func>
                      <m:r>
                        <a:rPr lang="en-GB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20282"/>
                <a:ext cx="7704856" cy="1133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920445" y="842980"/>
                <a:ext cx="3302892" cy="1603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445" y="842980"/>
                <a:ext cx="3302892" cy="16031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31640" y="2915073"/>
                <a:ext cx="6722481" cy="1516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4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915073"/>
                <a:ext cx="6722481" cy="1516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57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57484</TotalTime>
  <Words>231</Words>
  <Application>Microsoft Macintosh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1298</cp:revision>
  <dcterms:created xsi:type="dcterms:W3CDTF">2013-02-28T07:36:55Z</dcterms:created>
  <dcterms:modified xsi:type="dcterms:W3CDTF">2019-07-06T18:09:30Z</dcterms:modified>
</cp:coreProperties>
</file>