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27" r:id="rId2"/>
    <p:sldId id="528" r:id="rId3"/>
    <p:sldId id="513" r:id="rId4"/>
    <p:sldId id="526" r:id="rId5"/>
    <p:sldId id="514" r:id="rId6"/>
    <p:sldId id="50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441" autoAdjust="0"/>
    <p:restoredTop sz="88534" autoAdjust="0"/>
  </p:normalViewPr>
  <p:slideViewPr>
    <p:cSldViewPr>
      <p:cViewPr varScale="1">
        <p:scale>
          <a:sx n="70" d="100"/>
          <a:sy n="70" d="100"/>
        </p:scale>
        <p:origin x="87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1.png"/><Relationship Id="rId7" Type="http://schemas.openxmlformats.org/officeDocument/2006/relationships/image" Target="../media/image1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836712"/>
            <a:ext cx="91428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Vectors </a:t>
            </a:r>
          </a:p>
          <a:p>
            <a:pPr algn="ctr"/>
            <a:r>
              <a:rPr lang="en-GB" sz="9600" dirty="0"/>
              <a:t>- Magnitude</a:t>
            </a:r>
          </a:p>
          <a:p>
            <a:pPr algn="ctr"/>
            <a:endParaRPr lang="en-GB" sz="2800" dirty="0"/>
          </a:p>
          <a:p>
            <a:pPr algn="ctr"/>
            <a:r>
              <a:rPr lang="en-GB" sz="7200" dirty="0"/>
              <a:t>Chapter 12</a:t>
            </a:r>
          </a:p>
          <a:p>
            <a:pPr algn="ctr"/>
            <a:r>
              <a:rPr lang="en-GB" sz="7200" dirty="0"/>
              <a:t>(</a:t>
            </a:r>
            <a:r>
              <a:rPr lang="en-GB" sz="7200"/>
              <a:t>Part 2 of 6)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88055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Magnitude of a vector (from the origin)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EE2D8756-4A8F-4349-9E20-C31150216A39}"/>
              </a:ext>
            </a:extLst>
          </p:cNvPr>
          <p:cNvSpPr txBox="1"/>
          <p:nvPr/>
        </p:nvSpPr>
        <p:spPr>
          <a:xfrm>
            <a:off x="3707904" y="3659724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800" b="1" dirty="0">
                <a:solidFill>
                  <a:prstClr val="black"/>
                </a:solidFill>
              </a:rPr>
              <a:t>3 Dimensions: </a:t>
            </a:r>
          </a:p>
          <a:p>
            <a:pPr lvl="0" algn="ctr"/>
            <a:r>
              <a:rPr lang="en-GB" sz="2800" dirty="0">
                <a:solidFill>
                  <a:prstClr val="black"/>
                </a:solidFill>
              </a:rPr>
              <a:t>What is the distance to the origin?</a:t>
            </a:r>
            <a:endParaRPr lang="en-GB" sz="2400" b="1" i="1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E08A902-1EA9-4A12-9199-B91183864CB7}"/>
                  </a:ext>
                </a:extLst>
              </p:cNvPr>
              <p:cNvSpPr txBox="1"/>
              <p:nvPr/>
            </p:nvSpPr>
            <p:spPr>
              <a:xfrm>
                <a:off x="4438980" y="5966232"/>
                <a:ext cx="3432831" cy="61414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E08A902-1EA9-4A12-9199-B91183864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980" y="5966232"/>
                <a:ext cx="3432831" cy="6141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427984" y="4974240"/>
                <a:ext cx="3659528" cy="6315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sSup>
                            <m:sSupPr>
                              <m:ctrlP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GB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974240"/>
                <a:ext cx="3659528" cy="6315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764704"/>
            <a:ext cx="4121464" cy="365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28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D1C810-9903-48EA-8B2E-4090FFE7CCFC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6763D8F-728D-454B-A080-E5215E77652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Distance between two 3D points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2817607-9403-4676-8E00-96FBE530BA8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066E0BA-C5B2-4C6F-AB2E-9DB8E43E70D3}"/>
                  </a:ext>
                </a:extLst>
              </p:cNvPr>
              <p:cNvSpPr txBox="1"/>
              <p:nvPr/>
            </p:nvSpPr>
            <p:spPr>
              <a:xfrm>
                <a:off x="719462" y="1268760"/>
                <a:ext cx="7704856" cy="15277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>
                    <a:solidFill>
                      <a:schemeClr val="tx1"/>
                    </a:solidFill>
                  </a:rPr>
                  <a:t>The distance between two points is: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GB" sz="4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GB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GB" sz="4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  <m:sup>
                            <m:r>
                              <a:rPr lang="en-GB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GB" sz="4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Δz</m:t>
                                </m:r>
                              </m:e>
                            </m:d>
                          </m:e>
                          <m:sup>
                            <m:r>
                              <a:rPr lang="en-GB" sz="4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066E0BA-C5B2-4C6F-AB2E-9DB8E43E7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62" y="1268760"/>
                <a:ext cx="7704856" cy="1527791"/>
              </a:xfrm>
              <a:prstGeom prst="rect">
                <a:avLst/>
              </a:prstGeom>
              <a:blipFill>
                <a:blip r:embed="rId2"/>
                <a:stretch>
                  <a:fillRect l="-1978" t="-7171" r="-19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259632" y="4941168"/>
                <a:ext cx="6938979" cy="939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GB" sz="4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𝟒𝟑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941168"/>
                <a:ext cx="6938979" cy="9396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66297" y="3890433"/>
                <a:ext cx="881118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600" dirty="0">
                    <a:solidFill>
                      <a:prstClr val="black"/>
                    </a:solidFill>
                  </a:rPr>
                  <a:t>Distance between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(−5,2,0)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−2,−3,−3</m:t>
                        </m:r>
                      </m:e>
                    </m:d>
                  </m:oMath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97" y="3890433"/>
                <a:ext cx="8811187" cy="646331"/>
              </a:xfrm>
              <a:prstGeom prst="rect">
                <a:avLst/>
              </a:prstGeom>
              <a:blipFill>
                <a:blip r:embed="rId4"/>
                <a:stretch>
                  <a:fillRect l="-1314"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69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D1C810-9903-48EA-8B2E-4090FFE7CCFC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6763D8F-728D-454B-A080-E5215E77652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Distance between two 3D points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2817607-9403-4676-8E00-96FBE530BA8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2987824" y="1392644"/>
            <a:ext cx="3816424" cy="3259501"/>
            <a:chOff x="3059832" y="1681667"/>
            <a:chExt cx="2827564" cy="25928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5ACA3C7-DBBE-4209-A792-88CF12B553F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431949" y="1983870"/>
              <a:ext cx="15233" cy="21722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8B32156-9208-4F2E-9CBC-E9E8202A8C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74132" y="2629412"/>
              <a:ext cx="1532164" cy="10314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0A63EE9A-8BC2-481B-84E1-69A0A404113F}"/>
                </a:ext>
              </a:extLst>
            </p:cNvPr>
            <p:cNvCxnSpPr>
              <a:cxnSpLocks/>
            </p:cNvCxnSpPr>
            <p:nvPr/>
          </p:nvCxnSpPr>
          <p:spPr>
            <a:xfrm>
              <a:off x="3059832" y="3406833"/>
              <a:ext cx="1817914" cy="3592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BABD25B-5A63-408A-A14C-36790C29E179}"/>
                    </a:ext>
                  </a:extLst>
                </p:cNvPr>
                <p:cNvSpPr txBox="1"/>
                <p:nvPr/>
              </p:nvSpPr>
              <p:spPr>
                <a:xfrm>
                  <a:off x="4828003" y="3531850"/>
                  <a:ext cx="28803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BABD25B-5A63-408A-A14C-36790C29E1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8003" y="3531850"/>
                  <a:ext cx="288032" cy="30777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5E04A19-B8AE-42D7-B229-972B5FA53BC7}"/>
                    </a:ext>
                  </a:extLst>
                </p:cNvPr>
                <p:cNvSpPr txBox="1"/>
                <p:nvPr/>
              </p:nvSpPr>
              <p:spPr>
                <a:xfrm>
                  <a:off x="4659563" y="2396881"/>
                  <a:ext cx="28803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5E04A19-B8AE-42D7-B229-972B5FA53B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59563" y="2396881"/>
                  <a:ext cx="288032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3A93170-FA1B-45C5-A8DE-3547A428513A}"/>
                    </a:ext>
                  </a:extLst>
                </p:cNvPr>
                <p:cNvSpPr txBox="1"/>
                <p:nvPr/>
              </p:nvSpPr>
              <p:spPr>
                <a:xfrm>
                  <a:off x="3292954" y="1681667"/>
                  <a:ext cx="28803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3A93170-FA1B-45C5-A8DE-3547A42851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2954" y="1681667"/>
                  <a:ext cx="288032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F612E0D3-2BB4-4C88-A90E-9C5E5CB00AB1}"/>
                    </a:ext>
                  </a:extLst>
                </p:cNvPr>
                <p:cNvSpPr txBox="1"/>
                <p:nvPr/>
              </p:nvSpPr>
              <p:spPr>
                <a:xfrm>
                  <a:off x="4967440" y="2516834"/>
                  <a:ext cx="9199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3,4,12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F612E0D3-2BB4-4C88-A90E-9C5E5CB00A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7440" y="2516834"/>
                  <a:ext cx="919956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04CF179-EBF5-4728-8E1F-BED7332039F4}"/>
                </a:ext>
              </a:extLst>
            </p:cNvPr>
            <p:cNvSpPr/>
            <p:nvPr/>
          </p:nvSpPr>
          <p:spPr>
            <a:xfrm>
              <a:off x="4912014" y="2817358"/>
              <a:ext cx="73496" cy="688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E50B43A-78C0-4C2A-9A85-01377B201370}"/>
                </a:ext>
              </a:extLst>
            </p:cNvPr>
            <p:cNvSpPr/>
            <p:nvPr/>
          </p:nvSpPr>
          <p:spPr>
            <a:xfrm>
              <a:off x="4076686" y="3877760"/>
              <a:ext cx="73496" cy="688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B7D643E5-58A7-4BF9-8530-97EAB585873B}"/>
                    </a:ext>
                  </a:extLst>
                </p:cNvPr>
                <p:cNvSpPr txBox="1"/>
                <p:nvPr/>
              </p:nvSpPr>
              <p:spPr>
                <a:xfrm>
                  <a:off x="3901025" y="3905229"/>
                  <a:ext cx="162682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4,−1,7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B7D643E5-58A7-4BF9-8530-97EAB58587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1025" y="3905229"/>
                  <a:ext cx="1626824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6EA10A1-AAA0-4304-A0A3-467E7C8B98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3457" y="2848033"/>
              <a:ext cx="815975" cy="10572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A94E103-EE5F-4F6A-9621-061A75E38D1F}"/>
                  </a:ext>
                </a:extLst>
              </p:cNvPr>
              <p:cNvSpPr txBox="1"/>
              <p:nvPr/>
            </p:nvSpPr>
            <p:spPr>
              <a:xfrm>
                <a:off x="241686" y="5058723"/>
                <a:ext cx="8794810" cy="1394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acc>
                        </m:e>
                      </m:d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32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32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𝟓𝟏</m:t>
                          </m:r>
                        </m:e>
                      </m:rad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A94E103-EE5F-4F6A-9621-061A75E38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86" y="5058723"/>
                <a:ext cx="8794810" cy="13946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41686" y="746510"/>
                <a:ext cx="865079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000" dirty="0">
                    <a:solidFill>
                      <a:prstClr val="black"/>
                    </a:solidFill>
                  </a:rPr>
                  <a:t>Find the distance between </a:t>
                </a:r>
                <a14:m>
                  <m:oMath xmlns:m="http://schemas.openxmlformats.org/officeDocument/2006/math"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40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4000" dirty="0">
                    <a:solidFill>
                      <a:prstClr val="black"/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86" y="746510"/>
                <a:ext cx="8650793" cy="707886"/>
              </a:xfrm>
              <a:prstGeom prst="rect">
                <a:avLst/>
              </a:prstGeom>
              <a:blipFill>
                <a:blip r:embed="rId8"/>
                <a:stretch>
                  <a:fillRect t="-15385" b="-35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55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8478A8B-6492-46E4-AA8E-CE33FC483E8D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8A5E1EE-B48D-403B-A1E7-5D570C5AC03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– 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2C0C2B5-D5E3-47AC-82B6-A82774B05DE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D82B9D9-BECE-4B30-8DC8-7FAB4B5BE705}"/>
                  </a:ext>
                </a:extLst>
              </p:cNvPr>
              <p:cNvSpPr txBox="1"/>
              <p:nvPr/>
            </p:nvSpPr>
            <p:spPr>
              <a:xfrm>
                <a:off x="377479" y="853541"/>
                <a:ext cx="8533057" cy="73686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The coordinates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 are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(5,3,−8)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,−3</m:t>
                        </m:r>
                      </m:e>
                    </m:d>
                  </m:oMath>
                </a14:m>
                <a:r>
                  <a:rPr lang="en-GB" sz="2000" dirty="0"/>
                  <a:t> respectively. </a:t>
                </a:r>
              </a:p>
              <a:p>
                <a:pPr algn="ctr"/>
                <a:r>
                  <a:rPr lang="en-GB" sz="2000" dirty="0"/>
                  <a:t>Given that the distance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/>
                  <a:t> units, find the possible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D82B9D9-BECE-4B30-8DC8-7FAB4B5BE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79" y="853541"/>
                <a:ext cx="8533057" cy="736868"/>
              </a:xfrm>
              <a:prstGeom prst="rect">
                <a:avLst/>
              </a:prstGeom>
              <a:blipFill>
                <a:blip r:embed="rId2"/>
                <a:stretch>
                  <a:fillRect b="-34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CEBA397-5D9E-433C-A7F2-71CFBFC11797}"/>
                  </a:ext>
                </a:extLst>
              </p:cNvPr>
              <p:cNvSpPr txBox="1"/>
              <p:nvPr/>
            </p:nvSpPr>
            <p:spPr>
              <a:xfrm>
                <a:off x="899591" y="1815920"/>
                <a:ext cx="7488832" cy="4808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en-GB" sz="36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6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+50</m:t>
                          </m:r>
                        </m:e>
                      </m:ra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+50=90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−40=0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6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=−4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CEBA397-5D9E-433C-A7F2-71CFBFC11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1" y="1815920"/>
                <a:ext cx="7488832" cy="48086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05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338-340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5A0D0EB-7725-FE45-950A-4C95292BD6D8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Challenge</a:t>
            </a:r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CDD861-4E4A-1C4B-9B5F-B5CA22CF4C75}"/>
              </a:ext>
            </a:extLst>
          </p:cNvPr>
          <p:cNvSpPr txBox="1"/>
          <p:nvPr/>
        </p:nvSpPr>
        <p:spPr>
          <a:xfrm>
            <a:off x="1792224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90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61706</TotalTime>
  <Words>166</Words>
  <Application>Microsoft Macintosh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1287</cp:revision>
  <dcterms:created xsi:type="dcterms:W3CDTF">2013-02-28T07:36:55Z</dcterms:created>
  <dcterms:modified xsi:type="dcterms:W3CDTF">2019-07-06T18:18:15Z</dcterms:modified>
</cp:coreProperties>
</file>