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94" r:id="rId2"/>
    <p:sldId id="666" r:id="rId3"/>
    <p:sldId id="667" r:id="rId4"/>
    <p:sldId id="670" r:id="rId5"/>
    <p:sldId id="671" r:id="rId6"/>
    <p:sldId id="672" r:id="rId7"/>
    <p:sldId id="675" r:id="rId8"/>
    <p:sldId id="53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132" autoAdjust="0"/>
    <p:restoredTop sz="88534" autoAdjust="0"/>
  </p:normalViewPr>
  <p:slideViewPr>
    <p:cSldViewPr>
      <p:cViewPr varScale="1">
        <p:scale>
          <a:sx n="70" d="100"/>
          <a:sy n="70" d="100"/>
        </p:scale>
        <p:origin x="64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1.png"/><Relationship Id="rId3" Type="http://schemas.openxmlformats.org/officeDocument/2006/relationships/image" Target="../media/image321.png"/><Relationship Id="rId7" Type="http://schemas.openxmlformats.org/officeDocument/2006/relationships/image" Target="../media/image361.png"/><Relationship Id="rId12" Type="http://schemas.openxmlformats.org/officeDocument/2006/relationships/image" Target="../media/image13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1.png"/><Relationship Id="rId11" Type="http://schemas.openxmlformats.org/officeDocument/2006/relationships/image" Target="../media/image401.png"/><Relationship Id="rId5" Type="http://schemas.openxmlformats.org/officeDocument/2006/relationships/image" Target="../media/image341.png"/><Relationship Id="rId10" Type="http://schemas.openxmlformats.org/officeDocument/2006/relationships/image" Target="../media/image391.png"/><Relationship Id="rId4" Type="http://schemas.openxmlformats.org/officeDocument/2006/relationships/image" Target="../media/image120.png"/><Relationship Id="rId9" Type="http://schemas.openxmlformats.org/officeDocument/2006/relationships/image" Target="../media/image38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1.png"/><Relationship Id="rId3" Type="http://schemas.openxmlformats.org/officeDocument/2006/relationships/image" Target="../media/image361.png"/><Relationship Id="rId7" Type="http://schemas.openxmlformats.org/officeDocument/2006/relationships/image" Target="../media/image371.png"/><Relationship Id="rId12" Type="http://schemas.openxmlformats.org/officeDocument/2006/relationships/image" Target="../media/image15.png"/><Relationship Id="rId2" Type="http://schemas.openxmlformats.org/officeDocument/2006/relationships/image" Target="../media/image3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1.png"/><Relationship Id="rId11" Type="http://schemas.openxmlformats.org/officeDocument/2006/relationships/image" Target="../media/image14.png"/><Relationship Id="rId5" Type="http://schemas.openxmlformats.org/officeDocument/2006/relationships/image" Target="../media/image321.png"/><Relationship Id="rId10" Type="http://schemas.openxmlformats.org/officeDocument/2006/relationships/image" Target="../media/image401.png"/><Relationship Id="rId9" Type="http://schemas.openxmlformats.org/officeDocument/2006/relationships/image" Target="../media/image39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1.png"/><Relationship Id="rId3" Type="http://schemas.openxmlformats.org/officeDocument/2006/relationships/image" Target="../media/image321.png"/><Relationship Id="rId7" Type="http://schemas.openxmlformats.org/officeDocument/2006/relationships/image" Target="../media/image39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1.png"/><Relationship Id="rId5" Type="http://schemas.openxmlformats.org/officeDocument/2006/relationships/image" Target="../media/image371.png"/><Relationship Id="rId10" Type="http://schemas.openxmlformats.org/officeDocument/2006/relationships/image" Target="../media/image17.png"/><Relationship Id="rId4" Type="http://schemas.openxmlformats.org/officeDocument/2006/relationships/image" Target="../media/image34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2.png"/><Relationship Id="rId13" Type="http://schemas.openxmlformats.org/officeDocument/2006/relationships/image" Target="../media/image247.png"/><Relationship Id="rId18" Type="http://schemas.openxmlformats.org/officeDocument/2006/relationships/image" Target="../media/image253.png"/><Relationship Id="rId26" Type="http://schemas.openxmlformats.org/officeDocument/2006/relationships/image" Target="../media/image32.png"/><Relationship Id="rId3" Type="http://schemas.openxmlformats.org/officeDocument/2006/relationships/image" Target="../media/image236.png"/><Relationship Id="rId7" Type="http://schemas.openxmlformats.org/officeDocument/2006/relationships/image" Target="../media/image241.png"/><Relationship Id="rId12" Type="http://schemas.openxmlformats.org/officeDocument/2006/relationships/image" Target="../media/image246.png"/><Relationship Id="rId17" Type="http://schemas.openxmlformats.org/officeDocument/2006/relationships/image" Target="../media/image252.png"/><Relationship Id="rId25" Type="http://schemas.openxmlformats.org/officeDocument/2006/relationships/image" Target="../media/image261.png"/><Relationship Id="rId2" Type="http://schemas.openxmlformats.org/officeDocument/2006/relationships/image" Target="../media/image18.png"/><Relationship Id="rId16" Type="http://schemas.openxmlformats.org/officeDocument/2006/relationships/image" Target="../media/image251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9.png"/><Relationship Id="rId11" Type="http://schemas.openxmlformats.org/officeDocument/2006/relationships/image" Target="../media/image245.png"/><Relationship Id="rId5" Type="http://schemas.openxmlformats.org/officeDocument/2006/relationships/image" Target="../media/image30.png"/><Relationship Id="rId15" Type="http://schemas.openxmlformats.org/officeDocument/2006/relationships/image" Target="../media/image249.png"/><Relationship Id="rId23" Type="http://schemas.openxmlformats.org/officeDocument/2006/relationships/image" Target="../media/image258.png"/><Relationship Id="rId10" Type="http://schemas.openxmlformats.org/officeDocument/2006/relationships/image" Target="../media/image244.png"/><Relationship Id="rId19" Type="http://schemas.openxmlformats.org/officeDocument/2006/relationships/image" Target="../media/image254.png"/><Relationship Id="rId4" Type="http://schemas.openxmlformats.org/officeDocument/2006/relationships/image" Target="../media/image237.png"/><Relationship Id="rId9" Type="http://schemas.openxmlformats.org/officeDocument/2006/relationships/image" Target="../media/image243.png"/><Relationship Id="rId14" Type="http://schemas.openxmlformats.org/officeDocument/2006/relationships/image" Target="../media/image248.png"/><Relationship Id="rId22" Type="http://schemas.openxmlformats.org/officeDocument/2006/relationships/image" Target="../media/image25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80728"/>
            <a:ext cx="9142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Trig Functions</a:t>
            </a:r>
          </a:p>
          <a:p>
            <a:pPr algn="ctr"/>
            <a:r>
              <a:rPr lang="en-GB" sz="9600" b="1" dirty="0"/>
              <a:t>– </a:t>
            </a:r>
            <a:r>
              <a:rPr lang="en-GB" sz="9600" dirty="0"/>
              <a:t>cot cosec sec</a:t>
            </a:r>
          </a:p>
          <a:p>
            <a:pPr algn="ctr"/>
            <a:r>
              <a:rPr lang="en-GB" sz="7200" dirty="0"/>
              <a:t>Chapter 6</a:t>
            </a:r>
          </a:p>
          <a:p>
            <a:pPr algn="ctr"/>
            <a:r>
              <a:rPr lang="en-GB" sz="7200" dirty="0"/>
              <a:t>(Part 1 </a:t>
            </a:r>
            <a:r>
              <a:rPr lang="en-GB" sz="7200"/>
              <a:t>of 5)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08938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Trigonometric Functions -</a:t>
              </a:r>
              <a:r>
                <a:rPr lang="en-GB" sz="3200" dirty="0">
                  <a:solidFill>
                    <a:prstClr val="white"/>
                  </a:solidFill>
                </a:rPr>
                <a:t> Reciprocal</a:t>
              </a:r>
              <a:r>
                <a:rPr lang="en-GB" sz="3200" dirty="0"/>
                <a:t>  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1330472"/>
                <a:ext cx="914378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b="1" i="0" smtClean="0">
                          <a:latin typeface="Cambria Math" panose="02040503050406030204" pitchFamily="18" charset="0"/>
                        </a:rPr>
                        <m:t>𝐚𝐫𝐜</m:t>
                      </m:r>
                      <m:r>
                        <m:rPr>
                          <m:sty m:val="p"/>
                        </m:rPr>
                        <a:rPr lang="en-GB" sz="4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30472"/>
                <a:ext cx="9143782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-7183" y="2731567"/>
                <a:ext cx="914378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b="1" i="0" smtClean="0">
                          <a:latin typeface="Cambria Math" panose="02040503050406030204" pitchFamily="18" charset="0"/>
                        </a:rPr>
                        <m:t>𝐚𝐫𝐜</m:t>
                      </m:r>
                      <m:r>
                        <m:rPr>
                          <m:sty m:val="p"/>
                        </m:rPr>
                        <a:rPr lang="en-GB" sz="4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183" y="2731567"/>
                <a:ext cx="9143782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8" y="4149080"/>
                <a:ext cx="914378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b="1" i="0" smtClean="0">
                          <a:latin typeface="Cambria Math" panose="02040503050406030204" pitchFamily="18" charset="0"/>
                        </a:rPr>
                        <m:t>𝐚𝐫𝐜</m:t>
                      </m:r>
                      <m:r>
                        <m:rPr>
                          <m:sty m:val="p"/>
                        </m:rPr>
                        <a:rPr lang="en-GB" sz="44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" y="4149080"/>
                <a:ext cx="9143782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-1772" y="5517232"/>
                <a:ext cx="914378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400" b="1" i="0" smtClean="0">
                        <a:latin typeface="Cambria Math" panose="02040503050406030204" pitchFamily="18" charset="0"/>
                      </a:rPr>
                      <m:t>𝐚𝐫𝐜</m:t>
                    </m:r>
                    <m:r>
                      <m:rPr>
                        <m:sty m:val="p"/>
                      </m:rPr>
                      <a:rPr lang="en-GB" sz="44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(0.5)</m:t>
                    </m:r>
                  </m:oMath>
                </a14:m>
                <a:r>
                  <a:rPr lang="en-GB" sz="4400" b="1" dirty="0"/>
                  <a:t> =</a:t>
                </a:r>
                <a14:m>
                  <m:oMath xmlns:m="http://schemas.openxmlformats.org/officeDocument/2006/math">
                    <m:r>
                      <a:rPr lang="en-GB" sz="4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4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e>
                      <m:sup>
                        <m: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4400" i="1">
                        <a:latin typeface="Cambria Math" panose="02040503050406030204" pitchFamily="18" charset="0"/>
                      </a:rPr>
                      <m:t>(0.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4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4400" dirty="0"/>
                  <a:t> = 30˚ 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72" y="5517232"/>
                <a:ext cx="9143782" cy="769441"/>
              </a:xfrm>
              <a:prstGeom prst="rect">
                <a:avLst/>
              </a:prstGeom>
              <a:blipFill>
                <a:blip r:embed="rId5"/>
                <a:stretch>
                  <a:fillRect t="-15079" b="-38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160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Trigonometric Functions -</a:t>
              </a:r>
              <a:r>
                <a:rPr lang="en-GB" sz="3200" dirty="0">
                  <a:solidFill>
                    <a:prstClr val="white"/>
                  </a:solidFill>
                </a:rPr>
                <a:t> Reciprocal</a:t>
              </a:r>
              <a:r>
                <a:rPr lang="en-GB" sz="3200" dirty="0"/>
                <a:t>  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03648" y="980728"/>
                <a:ext cx="5904656" cy="1211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980728"/>
                <a:ext cx="5904656" cy="12114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83668" y="2577751"/>
                <a:ext cx="6120680" cy="1211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2577751"/>
                <a:ext cx="6120680" cy="12114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65100" y="4196783"/>
                <a:ext cx="5904656" cy="1211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𝑡</m:t>
                          </m:r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100" y="4196783"/>
                <a:ext cx="5904656" cy="12114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205060" y="5818897"/>
            <a:ext cx="6624736" cy="830997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Tip:</a:t>
            </a:r>
            <a:r>
              <a:rPr lang="en-GB" sz="2400" dirty="0">
                <a:solidFill>
                  <a:schemeClr val="tx1"/>
                </a:solidFill>
              </a:rPr>
              <a:t> Look at the </a:t>
            </a:r>
            <a:r>
              <a:rPr lang="en-GB" sz="2400" b="1" u="sng" dirty="0">
                <a:solidFill>
                  <a:schemeClr val="tx1"/>
                </a:solidFill>
              </a:rPr>
              <a:t>3</a:t>
            </a:r>
            <a:r>
              <a:rPr lang="en-GB" sz="2400" b="1" u="sng" baseline="30000" dirty="0">
                <a:solidFill>
                  <a:schemeClr val="tx1"/>
                </a:solidFill>
              </a:rPr>
              <a:t>rd</a:t>
            </a:r>
            <a:r>
              <a:rPr lang="en-GB" sz="2400" b="1" u="sng" dirty="0">
                <a:solidFill>
                  <a:schemeClr val="tx1"/>
                </a:solidFill>
              </a:rPr>
              <a:t>  letter</a:t>
            </a:r>
            <a:r>
              <a:rPr lang="en-GB" sz="2400" dirty="0">
                <a:solidFill>
                  <a:schemeClr val="tx1"/>
                </a:solidFill>
              </a:rPr>
              <a:t>: 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sec is ‘c’ so </a:t>
            </a:r>
            <a:r>
              <a:rPr lang="en-GB" sz="2400" b="1" dirty="0">
                <a:solidFill>
                  <a:schemeClr val="tx1"/>
                </a:solidFill>
              </a:rPr>
              <a:t>cos</a:t>
            </a:r>
            <a:r>
              <a:rPr lang="en-GB" sz="2400" dirty="0">
                <a:solidFill>
                  <a:schemeClr val="tx1"/>
                </a:solidFill>
              </a:rPr>
              <a:t>. cosec is ‘s’ so </a:t>
            </a:r>
            <a:r>
              <a:rPr lang="en-GB" sz="2400" b="1" dirty="0">
                <a:solidFill>
                  <a:schemeClr val="tx1"/>
                </a:solidFill>
              </a:rPr>
              <a:t>sin</a:t>
            </a:r>
            <a:r>
              <a:rPr lang="en-GB" sz="2400" dirty="0">
                <a:solidFill>
                  <a:schemeClr val="tx1"/>
                </a:solidFill>
              </a:rPr>
              <a:t>. cot is ‘t’ so </a:t>
            </a:r>
            <a:r>
              <a:rPr lang="en-GB" sz="2400" b="1" dirty="0">
                <a:solidFill>
                  <a:schemeClr val="tx1"/>
                </a:solidFill>
              </a:rPr>
              <a:t>tan</a:t>
            </a:r>
            <a:r>
              <a:rPr lang="en-GB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367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Trigonometric Functions – Sketch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/>
          <p:cNvCxnSpPr/>
          <p:nvPr/>
        </p:nvCxnSpPr>
        <p:spPr>
          <a:xfrm>
            <a:off x="1654467" y="3853327"/>
            <a:ext cx="5304612" cy="1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9" idx="2"/>
          </p:cNvCxnSpPr>
          <p:nvPr/>
        </p:nvCxnSpPr>
        <p:spPr>
          <a:xfrm flipV="1">
            <a:off x="1654467" y="2318200"/>
            <a:ext cx="0" cy="2933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 flipV="1">
            <a:off x="3969614" y="1521761"/>
            <a:ext cx="16630" cy="4787559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57317" y="4321663"/>
                <a:ext cx="14281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317" y="4321663"/>
                <a:ext cx="1428132" cy="461665"/>
              </a:xfrm>
              <a:prstGeom prst="rect">
                <a:avLst/>
              </a:prstGeom>
              <a:blipFill>
                <a:blip r:embed="rId4"/>
                <a:stretch>
                  <a:fillRect l="-1277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309811" y="277976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811" y="2779760"/>
                <a:ext cx="344656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179936" y="456935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936" y="4569352"/>
                <a:ext cx="344656" cy="400110"/>
              </a:xfrm>
              <a:prstGeom prst="rect">
                <a:avLst/>
              </a:prstGeom>
              <a:blipFill rotWithShape="0">
                <a:blip r:embed="rId7"/>
                <a:stretch>
                  <a:fillRect r="-4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blipFill rotWithShape="0">
                <a:blip r:embed="rId9"/>
                <a:stretch>
                  <a:fillRect r="-3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blipFill rotWithShape="0">
                <a:blip r:embed="rId10"/>
                <a:stretch>
                  <a:fillRect r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blipFill rotWithShape="0">
                <a:blip r:embed="rId11"/>
                <a:stretch>
                  <a:fillRect r="-22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 29"/>
          <p:cNvSpPr/>
          <p:nvPr/>
        </p:nvSpPr>
        <p:spPr>
          <a:xfrm>
            <a:off x="1663547" y="2952521"/>
            <a:ext cx="4560983" cy="2027107"/>
          </a:xfrm>
          <a:custGeom>
            <a:avLst/>
            <a:gdLst>
              <a:gd name="connsiteX0" fmla="*/ 0 w 4318612"/>
              <a:gd name="connsiteY0" fmla="*/ 925417 h 2016087"/>
              <a:gd name="connsiteX1" fmla="*/ 1035586 w 4318612"/>
              <a:gd name="connsiteY1" fmla="*/ 0 h 2016087"/>
              <a:gd name="connsiteX2" fmla="*/ 2269475 w 4318612"/>
              <a:gd name="connsiteY2" fmla="*/ 925417 h 2016087"/>
              <a:gd name="connsiteX3" fmla="*/ 3316077 w 4318612"/>
              <a:gd name="connsiteY3" fmla="*/ 2016087 h 2016087"/>
              <a:gd name="connsiteX4" fmla="*/ 4318612 w 4318612"/>
              <a:gd name="connsiteY4" fmla="*/ 925417 h 2016087"/>
              <a:gd name="connsiteX0" fmla="*/ 0 w 4560983"/>
              <a:gd name="connsiteY0" fmla="*/ 925417 h 2016090"/>
              <a:gd name="connsiteX1" fmla="*/ 1035586 w 4560983"/>
              <a:gd name="connsiteY1" fmla="*/ 0 h 2016090"/>
              <a:gd name="connsiteX2" fmla="*/ 2269475 w 4560983"/>
              <a:gd name="connsiteY2" fmla="*/ 925417 h 2016090"/>
              <a:gd name="connsiteX3" fmla="*/ 3316077 w 4560983"/>
              <a:gd name="connsiteY3" fmla="*/ 2016087 h 2016090"/>
              <a:gd name="connsiteX4" fmla="*/ 4560983 w 4560983"/>
              <a:gd name="connsiteY4" fmla="*/ 914400 h 2016090"/>
              <a:gd name="connsiteX0" fmla="*/ 0 w 4560983"/>
              <a:gd name="connsiteY0" fmla="*/ 925417 h 2027107"/>
              <a:gd name="connsiteX1" fmla="*/ 1035586 w 4560983"/>
              <a:gd name="connsiteY1" fmla="*/ 0 h 2027107"/>
              <a:gd name="connsiteX2" fmla="*/ 2269475 w 4560983"/>
              <a:gd name="connsiteY2" fmla="*/ 925417 h 2027107"/>
              <a:gd name="connsiteX3" fmla="*/ 3470313 w 4560983"/>
              <a:gd name="connsiteY3" fmla="*/ 2027104 h 2027107"/>
              <a:gd name="connsiteX4" fmla="*/ 4560983 w 4560983"/>
              <a:gd name="connsiteY4" fmla="*/ 914400 h 202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0983" h="2027107">
                <a:moveTo>
                  <a:pt x="0" y="925417"/>
                </a:moveTo>
                <a:cubicBezTo>
                  <a:pt x="328670" y="462708"/>
                  <a:pt x="657340" y="0"/>
                  <a:pt x="1035586" y="0"/>
                </a:cubicBezTo>
                <a:cubicBezTo>
                  <a:pt x="1413832" y="0"/>
                  <a:pt x="1863687" y="587566"/>
                  <a:pt x="2269475" y="925417"/>
                </a:cubicBezTo>
                <a:cubicBezTo>
                  <a:pt x="2675263" y="1263268"/>
                  <a:pt x="3088395" y="2028940"/>
                  <a:pt x="3470313" y="2027104"/>
                </a:cubicBezTo>
                <a:cubicBezTo>
                  <a:pt x="3852231" y="2025268"/>
                  <a:pt x="4230477" y="1459735"/>
                  <a:pt x="4560983" y="914400"/>
                </a:cubicBezTo>
              </a:path>
            </a:pathLst>
          </a:cu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1707614" y="1454226"/>
            <a:ext cx="2137273" cy="1510234"/>
          </a:xfrm>
          <a:custGeom>
            <a:avLst/>
            <a:gdLst>
              <a:gd name="connsiteX0" fmla="*/ 0 w 1983037"/>
              <a:gd name="connsiteY0" fmla="*/ 0 h 1334648"/>
              <a:gd name="connsiteX1" fmla="*/ 143220 w 1983037"/>
              <a:gd name="connsiteY1" fmla="*/ 683046 h 1334648"/>
              <a:gd name="connsiteX2" fmla="*/ 594911 w 1983037"/>
              <a:gd name="connsiteY2" fmla="*/ 1178805 h 1334648"/>
              <a:gd name="connsiteX3" fmla="*/ 1013552 w 1983037"/>
              <a:gd name="connsiteY3" fmla="*/ 1333041 h 1334648"/>
              <a:gd name="connsiteX4" fmla="*/ 1410159 w 1983037"/>
              <a:gd name="connsiteY4" fmla="*/ 1211856 h 1334648"/>
              <a:gd name="connsiteX5" fmla="*/ 1861851 w 1983037"/>
              <a:gd name="connsiteY5" fmla="*/ 583894 h 1334648"/>
              <a:gd name="connsiteX6" fmla="*/ 1983037 w 1983037"/>
              <a:gd name="connsiteY6" fmla="*/ 0 h 1334648"/>
              <a:gd name="connsiteX0" fmla="*/ 0 w 2137273"/>
              <a:gd name="connsiteY0" fmla="*/ 176270 h 1510918"/>
              <a:gd name="connsiteX1" fmla="*/ 143220 w 2137273"/>
              <a:gd name="connsiteY1" fmla="*/ 859316 h 1510918"/>
              <a:gd name="connsiteX2" fmla="*/ 594911 w 2137273"/>
              <a:gd name="connsiteY2" fmla="*/ 1355075 h 1510918"/>
              <a:gd name="connsiteX3" fmla="*/ 1013552 w 2137273"/>
              <a:gd name="connsiteY3" fmla="*/ 1509311 h 1510918"/>
              <a:gd name="connsiteX4" fmla="*/ 1410159 w 2137273"/>
              <a:gd name="connsiteY4" fmla="*/ 1388126 h 1510918"/>
              <a:gd name="connsiteX5" fmla="*/ 1861851 w 2137273"/>
              <a:gd name="connsiteY5" fmla="*/ 760164 h 1510918"/>
              <a:gd name="connsiteX6" fmla="*/ 2137273 w 2137273"/>
              <a:gd name="connsiteY6" fmla="*/ 0 h 1510918"/>
              <a:gd name="connsiteX0" fmla="*/ 0 w 2137273"/>
              <a:gd name="connsiteY0" fmla="*/ 176270 h 1510234"/>
              <a:gd name="connsiteX1" fmla="*/ 143220 w 2137273"/>
              <a:gd name="connsiteY1" fmla="*/ 859316 h 1510234"/>
              <a:gd name="connsiteX2" fmla="*/ 594911 w 2137273"/>
              <a:gd name="connsiteY2" fmla="*/ 1355075 h 1510234"/>
              <a:gd name="connsiteX3" fmla="*/ 1013552 w 2137273"/>
              <a:gd name="connsiteY3" fmla="*/ 1509311 h 1510234"/>
              <a:gd name="connsiteX4" fmla="*/ 1410159 w 2137273"/>
              <a:gd name="connsiteY4" fmla="*/ 1388126 h 1510234"/>
              <a:gd name="connsiteX5" fmla="*/ 1861851 w 2137273"/>
              <a:gd name="connsiteY5" fmla="*/ 848299 h 1510234"/>
              <a:gd name="connsiteX6" fmla="*/ 2137273 w 2137273"/>
              <a:gd name="connsiteY6" fmla="*/ 0 h 151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37273" h="1510234">
                <a:moveTo>
                  <a:pt x="0" y="176270"/>
                </a:moveTo>
                <a:cubicBezTo>
                  <a:pt x="22034" y="419559"/>
                  <a:pt x="44068" y="662849"/>
                  <a:pt x="143220" y="859316"/>
                </a:cubicBezTo>
                <a:cubicBezTo>
                  <a:pt x="242372" y="1055783"/>
                  <a:pt x="449856" y="1246743"/>
                  <a:pt x="594911" y="1355075"/>
                </a:cubicBezTo>
                <a:cubicBezTo>
                  <a:pt x="739966" y="1463407"/>
                  <a:pt x="877677" y="1503803"/>
                  <a:pt x="1013552" y="1509311"/>
                </a:cubicBezTo>
                <a:cubicBezTo>
                  <a:pt x="1149427" y="1514819"/>
                  <a:pt x="1268776" y="1498295"/>
                  <a:pt x="1410159" y="1388126"/>
                </a:cubicBezTo>
                <a:cubicBezTo>
                  <a:pt x="1551542" y="1277957"/>
                  <a:pt x="1740665" y="1079653"/>
                  <a:pt x="1861851" y="848299"/>
                </a:cubicBezTo>
                <a:cubicBezTo>
                  <a:pt x="1983037" y="616945"/>
                  <a:pt x="2124420" y="190959"/>
                  <a:pt x="2137273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6230176" y="1521761"/>
            <a:ext cx="13241" cy="4957081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 rot="10800000">
            <a:off x="4039574" y="4968607"/>
            <a:ext cx="2137273" cy="1510234"/>
          </a:xfrm>
          <a:custGeom>
            <a:avLst/>
            <a:gdLst>
              <a:gd name="connsiteX0" fmla="*/ 0 w 1983037"/>
              <a:gd name="connsiteY0" fmla="*/ 0 h 1334648"/>
              <a:gd name="connsiteX1" fmla="*/ 143220 w 1983037"/>
              <a:gd name="connsiteY1" fmla="*/ 683046 h 1334648"/>
              <a:gd name="connsiteX2" fmla="*/ 594911 w 1983037"/>
              <a:gd name="connsiteY2" fmla="*/ 1178805 h 1334648"/>
              <a:gd name="connsiteX3" fmla="*/ 1013552 w 1983037"/>
              <a:gd name="connsiteY3" fmla="*/ 1333041 h 1334648"/>
              <a:gd name="connsiteX4" fmla="*/ 1410159 w 1983037"/>
              <a:gd name="connsiteY4" fmla="*/ 1211856 h 1334648"/>
              <a:gd name="connsiteX5" fmla="*/ 1861851 w 1983037"/>
              <a:gd name="connsiteY5" fmla="*/ 583894 h 1334648"/>
              <a:gd name="connsiteX6" fmla="*/ 1983037 w 1983037"/>
              <a:gd name="connsiteY6" fmla="*/ 0 h 1334648"/>
              <a:gd name="connsiteX0" fmla="*/ 0 w 2137273"/>
              <a:gd name="connsiteY0" fmla="*/ 176270 h 1510918"/>
              <a:gd name="connsiteX1" fmla="*/ 143220 w 2137273"/>
              <a:gd name="connsiteY1" fmla="*/ 859316 h 1510918"/>
              <a:gd name="connsiteX2" fmla="*/ 594911 w 2137273"/>
              <a:gd name="connsiteY2" fmla="*/ 1355075 h 1510918"/>
              <a:gd name="connsiteX3" fmla="*/ 1013552 w 2137273"/>
              <a:gd name="connsiteY3" fmla="*/ 1509311 h 1510918"/>
              <a:gd name="connsiteX4" fmla="*/ 1410159 w 2137273"/>
              <a:gd name="connsiteY4" fmla="*/ 1388126 h 1510918"/>
              <a:gd name="connsiteX5" fmla="*/ 1861851 w 2137273"/>
              <a:gd name="connsiteY5" fmla="*/ 760164 h 1510918"/>
              <a:gd name="connsiteX6" fmla="*/ 2137273 w 2137273"/>
              <a:gd name="connsiteY6" fmla="*/ 0 h 1510918"/>
              <a:gd name="connsiteX0" fmla="*/ 0 w 2137273"/>
              <a:gd name="connsiteY0" fmla="*/ 176270 h 1510234"/>
              <a:gd name="connsiteX1" fmla="*/ 143220 w 2137273"/>
              <a:gd name="connsiteY1" fmla="*/ 859316 h 1510234"/>
              <a:gd name="connsiteX2" fmla="*/ 594911 w 2137273"/>
              <a:gd name="connsiteY2" fmla="*/ 1355075 h 1510234"/>
              <a:gd name="connsiteX3" fmla="*/ 1013552 w 2137273"/>
              <a:gd name="connsiteY3" fmla="*/ 1509311 h 1510234"/>
              <a:gd name="connsiteX4" fmla="*/ 1410159 w 2137273"/>
              <a:gd name="connsiteY4" fmla="*/ 1388126 h 1510234"/>
              <a:gd name="connsiteX5" fmla="*/ 1861851 w 2137273"/>
              <a:gd name="connsiteY5" fmla="*/ 848299 h 1510234"/>
              <a:gd name="connsiteX6" fmla="*/ 2137273 w 2137273"/>
              <a:gd name="connsiteY6" fmla="*/ 0 h 151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37273" h="1510234">
                <a:moveTo>
                  <a:pt x="0" y="176270"/>
                </a:moveTo>
                <a:cubicBezTo>
                  <a:pt x="22034" y="419559"/>
                  <a:pt x="44068" y="662849"/>
                  <a:pt x="143220" y="859316"/>
                </a:cubicBezTo>
                <a:cubicBezTo>
                  <a:pt x="242372" y="1055783"/>
                  <a:pt x="449856" y="1246743"/>
                  <a:pt x="594911" y="1355075"/>
                </a:cubicBezTo>
                <a:cubicBezTo>
                  <a:pt x="739966" y="1463407"/>
                  <a:pt x="877677" y="1503803"/>
                  <a:pt x="1013552" y="1509311"/>
                </a:cubicBezTo>
                <a:cubicBezTo>
                  <a:pt x="1149427" y="1514819"/>
                  <a:pt x="1268776" y="1498295"/>
                  <a:pt x="1410159" y="1388126"/>
                </a:cubicBezTo>
                <a:cubicBezTo>
                  <a:pt x="1551542" y="1277957"/>
                  <a:pt x="1740665" y="1079653"/>
                  <a:pt x="1861851" y="848299"/>
                </a:cubicBezTo>
                <a:cubicBezTo>
                  <a:pt x="1983037" y="616945"/>
                  <a:pt x="2124420" y="190959"/>
                  <a:pt x="2137273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834189" y="784830"/>
                <a:ext cx="3329933" cy="83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𝒄𝒐𝒔𝒆𝒄</m:t>
                          </m:r>
                        </m:fName>
                        <m:e>
                          <m:d>
                            <m:dPr>
                              <m:ctrlPr>
                                <a:rPr lang="en-GB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func>
                            <m:funcPr>
                              <m:ctrlPr>
                                <a:rPr lang="en-GB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4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189" y="784830"/>
                <a:ext cx="3329933" cy="83843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6250790" y="2459496"/>
            <a:ext cx="1199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Asymptote</a:t>
            </a:r>
          </a:p>
        </p:txBody>
      </p:sp>
    </p:spTree>
    <p:extLst>
      <p:ext uri="{BB962C8B-B14F-4D97-AF65-F5344CB8AC3E}">
        <p14:creationId xmlns:p14="http://schemas.microsoft.com/office/powerpoint/2010/main" val="322515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 animBg="1"/>
      <p:bldP spid="32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Trigonometric Functions – Sketch y = sec </a:t>
              </a:r>
              <a:r>
                <a:rPr lang="en-GB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>
            <a:off x="1654467" y="3853327"/>
            <a:ext cx="5304612" cy="1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654467" y="2318200"/>
            <a:ext cx="0" cy="2933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09811" y="277976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811" y="2779760"/>
                <a:ext cx="344656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9936" y="456935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936" y="4569352"/>
                <a:ext cx="344656" cy="400110"/>
              </a:xfrm>
              <a:prstGeom prst="rect">
                <a:avLst/>
              </a:prstGeom>
              <a:blipFill rotWithShape="0">
                <a:blip r:embed="rId3"/>
                <a:stretch>
                  <a:fillRect r="-4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blipFill rotWithShape="0">
                <a:blip r:embed="rId8"/>
                <a:stretch>
                  <a:fillRect r="-3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blipFill rotWithShape="0">
                <a:blip r:embed="rId9"/>
                <a:stretch>
                  <a:fillRect r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blipFill rotWithShape="0">
                <a:blip r:embed="rId10"/>
                <a:stretch>
                  <a:fillRect r="-22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reeform 18"/>
          <p:cNvSpPr/>
          <p:nvPr/>
        </p:nvSpPr>
        <p:spPr>
          <a:xfrm>
            <a:off x="1663547" y="2963537"/>
            <a:ext cx="4572000" cy="1918156"/>
          </a:xfrm>
          <a:custGeom>
            <a:avLst/>
            <a:gdLst>
              <a:gd name="connsiteX0" fmla="*/ 0 w 4572000"/>
              <a:gd name="connsiteY0" fmla="*/ 0 h 1918156"/>
              <a:gd name="connsiteX1" fmla="*/ 220337 w 4572000"/>
              <a:gd name="connsiteY1" fmla="*/ 44068 h 1918156"/>
              <a:gd name="connsiteX2" fmla="*/ 550843 w 4572000"/>
              <a:gd name="connsiteY2" fmla="*/ 187287 h 1918156"/>
              <a:gd name="connsiteX3" fmla="*/ 848299 w 4572000"/>
              <a:gd name="connsiteY3" fmla="*/ 440675 h 1918156"/>
              <a:gd name="connsiteX4" fmla="*/ 1101687 w 4572000"/>
              <a:gd name="connsiteY4" fmla="*/ 914400 h 1918156"/>
              <a:gd name="connsiteX5" fmla="*/ 1211855 w 4572000"/>
              <a:gd name="connsiteY5" fmla="*/ 1200839 h 1918156"/>
              <a:gd name="connsiteX6" fmla="*/ 1509311 w 4572000"/>
              <a:gd name="connsiteY6" fmla="*/ 1696598 h 1918156"/>
              <a:gd name="connsiteX7" fmla="*/ 1795749 w 4572000"/>
              <a:gd name="connsiteY7" fmla="*/ 1872868 h 1918156"/>
              <a:gd name="connsiteX8" fmla="*/ 2214390 w 4572000"/>
              <a:gd name="connsiteY8" fmla="*/ 1916935 h 1918156"/>
              <a:gd name="connsiteX9" fmla="*/ 2633031 w 4572000"/>
              <a:gd name="connsiteY9" fmla="*/ 1839817 h 1918156"/>
              <a:gd name="connsiteX10" fmla="*/ 3007605 w 4572000"/>
              <a:gd name="connsiteY10" fmla="*/ 1498294 h 1918156"/>
              <a:gd name="connsiteX11" fmla="*/ 3360145 w 4572000"/>
              <a:gd name="connsiteY11" fmla="*/ 1057620 h 1918156"/>
              <a:gd name="connsiteX12" fmla="*/ 3415229 w 4572000"/>
              <a:gd name="connsiteY12" fmla="*/ 881350 h 1918156"/>
              <a:gd name="connsiteX13" fmla="*/ 3745735 w 4572000"/>
              <a:gd name="connsiteY13" fmla="*/ 396608 h 1918156"/>
              <a:gd name="connsiteX14" fmla="*/ 4043190 w 4572000"/>
              <a:gd name="connsiteY14" fmla="*/ 187287 h 1918156"/>
              <a:gd name="connsiteX15" fmla="*/ 4572000 w 4572000"/>
              <a:gd name="connsiteY15" fmla="*/ 66102 h 1918156"/>
              <a:gd name="connsiteX0" fmla="*/ 0 w 4572000"/>
              <a:gd name="connsiteY0" fmla="*/ 0 h 1918156"/>
              <a:gd name="connsiteX1" fmla="*/ 220337 w 4572000"/>
              <a:gd name="connsiteY1" fmla="*/ 44068 h 1918156"/>
              <a:gd name="connsiteX2" fmla="*/ 550843 w 4572000"/>
              <a:gd name="connsiteY2" fmla="*/ 187287 h 1918156"/>
              <a:gd name="connsiteX3" fmla="*/ 848299 w 4572000"/>
              <a:gd name="connsiteY3" fmla="*/ 440675 h 1918156"/>
              <a:gd name="connsiteX4" fmla="*/ 1101687 w 4572000"/>
              <a:gd name="connsiteY4" fmla="*/ 914400 h 1918156"/>
              <a:gd name="connsiteX5" fmla="*/ 1211855 w 4572000"/>
              <a:gd name="connsiteY5" fmla="*/ 1200839 h 1918156"/>
              <a:gd name="connsiteX6" fmla="*/ 1509311 w 4572000"/>
              <a:gd name="connsiteY6" fmla="*/ 1696598 h 1918156"/>
              <a:gd name="connsiteX7" fmla="*/ 1795749 w 4572000"/>
              <a:gd name="connsiteY7" fmla="*/ 1872868 h 1918156"/>
              <a:gd name="connsiteX8" fmla="*/ 2214390 w 4572000"/>
              <a:gd name="connsiteY8" fmla="*/ 1916935 h 1918156"/>
              <a:gd name="connsiteX9" fmla="*/ 2633031 w 4572000"/>
              <a:gd name="connsiteY9" fmla="*/ 1839817 h 1918156"/>
              <a:gd name="connsiteX10" fmla="*/ 3007605 w 4572000"/>
              <a:gd name="connsiteY10" fmla="*/ 1498294 h 1918156"/>
              <a:gd name="connsiteX11" fmla="*/ 3360145 w 4572000"/>
              <a:gd name="connsiteY11" fmla="*/ 1057620 h 1918156"/>
              <a:gd name="connsiteX12" fmla="*/ 3745735 w 4572000"/>
              <a:gd name="connsiteY12" fmla="*/ 396608 h 1918156"/>
              <a:gd name="connsiteX13" fmla="*/ 4043190 w 4572000"/>
              <a:gd name="connsiteY13" fmla="*/ 187287 h 1918156"/>
              <a:gd name="connsiteX14" fmla="*/ 4572000 w 4572000"/>
              <a:gd name="connsiteY14" fmla="*/ 66102 h 1918156"/>
              <a:gd name="connsiteX0" fmla="*/ 0 w 4572000"/>
              <a:gd name="connsiteY0" fmla="*/ 0 h 1918156"/>
              <a:gd name="connsiteX1" fmla="*/ 220337 w 4572000"/>
              <a:gd name="connsiteY1" fmla="*/ 44068 h 1918156"/>
              <a:gd name="connsiteX2" fmla="*/ 550843 w 4572000"/>
              <a:gd name="connsiteY2" fmla="*/ 187287 h 1918156"/>
              <a:gd name="connsiteX3" fmla="*/ 848299 w 4572000"/>
              <a:gd name="connsiteY3" fmla="*/ 440675 h 1918156"/>
              <a:gd name="connsiteX4" fmla="*/ 1101687 w 4572000"/>
              <a:gd name="connsiteY4" fmla="*/ 914400 h 1918156"/>
              <a:gd name="connsiteX5" fmla="*/ 1211855 w 4572000"/>
              <a:gd name="connsiteY5" fmla="*/ 1200839 h 1918156"/>
              <a:gd name="connsiteX6" fmla="*/ 1509311 w 4572000"/>
              <a:gd name="connsiteY6" fmla="*/ 1696598 h 1918156"/>
              <a:gd name="connsiteX7" fmla="*/ 1795749 w 4572000"/>
              <a:gd name="connsiteY7" fmla="*/ 1872868 h 1918156"/>
              <a:gd name="connsiteX8" fmla="*/ 2214390 w 4572000"/>
              <a:gd name="connsiteY8" fmla="*/ 1916935 h 1918156"/>
              <a:gd name="connsiteX9" fmla="*/ 2633031 w 4572000"/>
              <a:gd name="connsiteY9" fmla="*/ 1839817 h 1918156"/>
              <a:gd name="connsiteX10" fmla="*/ 3007605 w 4572000"/>
              <a:gd name="connsiteY10" fmla="*/ 1498294 h 1918156"/>
              <a:gd name="connsiteX11" fmla="*/ 3327095 w 4572000"/>
              <a:gd name="connsiteY11" fmla="*/ 958468 h 1918156"/>
              <a:gd name="connsiteX12" fmla="*/ 3745735 w 4572000"/>
              <a:gd name="connsiteY12" fmla="*/ 396608 h 1918156"/>
              <a:gd name="connsiteX13" fmla="*/ 4043190 w 4572000"/>
              <a:gd name="connsiteY13" fmla="*/ 187287 h 1918156"/>
              <a:gd name="connsiteX14" fmla="*/ 4572000 w 4572000"/>
              <a:gd name="connsiteY14" fmla="*/ 66102 h 191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72000" h="1918156">
                <a:moveTo>
                  <a:pt x="0" y="0"/>
                </a:moveTo>
                <a:cubicBezTo>
                  <a:pt x="64265" y="6427"/>
                  <a:pt x="128530" y="12854"/>
                  <a:pt x="220337" y="44068"/>
                </a:cubicBezTo>
                <a:cubicBezTo>
                  <a:pt x="312144" y="75282"/>
                  <a:pt x="446183" y="121186"/>
                  <a:pt x="550843" y="187287"/>
                </a:cubicBezTo>
                <a:cubicBezTo>
                  <a:pt x="655503" y="253388"/>
                  <a:pt x="756492" y="319490"/>
                  <a:pt x="848299" y="440675"/>
                </a:cubicBezTo>
                <a:cubicBezTo>
                  <a:pt x="940106" y="561860"/>
                  <a:pt x="1041094" y="787706"/>
                  <a:pt x="1101687" y="914400"/>
                </a:cubicBezTo>
                <a:cubicBezTo>
                  <a:pt x="1162280" y="1041094"/>
                  <a:pt x="1143918" y="1070473"/>
                  <a:pt x="1211855" y="1200839"/>
                </a:cubicBezTo>
                <a:cubicBezTo>
                  <a:pt x="1279792" y="1331205"/>
                  <a:pt x="1411995" y="1584593"/>
                  <a:pt x="1509311" y="1696598"/>
                </a:cubicBezTo>
                <a:cubicBezTo>
                  <a:pt x="1606627" y="1808603"/>
                  <a:pt x="1678236" y="1836145"/>
                  <a:pt x="1795749" y="1872868"/>
                </a:cubicBezTo>
                <a:cubicBezTo>
                  <a:pt x="1913262" y="1909591"/>
                  <a:pt x="2074843" y="1922444"/>
                  <a:pt x="2214390" y="1916935"/>
                </a:cubicBezTo>
                <a:cubicBezTo>
                  <a:pt x="2353937" y="1911426"/>
                  <a:pt x="2500829" y="1909590"/>
                  <a:pt x="2633031" y="1839817"/>
                </a:cubicBezTo>
                <a:cubicBezTo>
                  <a:pt x="2765233" y="1770044"/>
                  <a:pt x="2891928" y="1645185"/>
                  <a:pt x="3007605" y="1498294"/>
                </a:cubicBezTo>
                <a:cubicBezTo>
                  <a:pt x="3123282" y="1351403"/>
                  <a:pt x="3204073" y="1142082"/>
                  <a:pt x="3327095" y="958468"/>
                </a:cubicBezTo>
                <a:cubicBezTo>
                  <a:pt x="3450117" y="774854"/>
                  <a:pt x="3626386" y="525138"/>
                  <a:pt x="3745735" y="396608"/>
                </a:cubicBezTo>
                <a:cubicBezTo>
                  <a:pt x="3865084" y="268078"/>
                  <a:pt x="3905479" y="242371"/>
                  <a:pt x="4043190" y="187287"/>
                </a:cubicBezTo>
                <a:cubicBezTo>
                  <a:pt x="4180901" y="132203"/>
                  <a:pt x="4376450" y="99152"/>
                  <a:pt x="4572000" y="66102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757002" y="1444074"/>
            <a:ext cx="13241" cy="4957081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000337" y="1444073"/>
            <a:ext cx="13241" cy="4957081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674564" y="1454227"/>
            <a:ext cx="1024569" cy="1498293"/>
          </a:xfrm>
          <a:custGeom>
            <a:avLst/>
            <a:gdLst>
              <a:gd name="connsiteX0" fmla="*/ 0 w 1024569"/>
              <a:gd name="connsiteY0" fmla="*/ 1498293 h 1498293"/>
              <a:gd name="connsiteX1" fmla="*/ 385590 w 1024569"/>
              <a:gd name="connsiteY1" fmla="*/ 1366091 h 1498293"/>
              <a:gd name="connsiteX2" fmla="*/ 870332 w 1024569"/>
              <a:gd name="connsiteY2" fmla="*/ 870332 h 1498293"/>
              <a:gd name="connsiteX3" fmla="*/ 1024569 w 1024569"/>
              <a:gd name="connsiteY3" fmla="*/ 0 h 149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4569" h="1498293">
                <a:moveTo>
                  <a:pt x="0" y="1498293"/>
                </a:moveTo>
                <a:cubicBezTo>
                  <a:pt x="120267" y="1484522"/>
                  <a:pt x="240535" y="1470751"/>
                  <a:pt x="385590" y="1366091"/>
                </a:cubicBezTo>
                <a:cubicBezTo>
                  <a:pt x="530645" y="1261431"/>
                  <a:pt x="763836" y="1098014"/>
                  <a:pt x="870332" y="870332"/>
                </a:cubicBezTo>
                <a:cubicBezTo>
                  <a:pt x="976828" y="642650"/>
                  <a:pt x="1000698" y="321325"/>
                  <a:pt x="1024569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2853369" y="4880299"/>
            <a:ext cx="2071171" cy="1531518"/>
          </a:xfrm>
          <a:custGeom>
            <a:avLst/>
            <a:gdLst>
              <a:gd name="connsiteX0" fmla="*/ 0 w 2071171"/>
              <a:gd name="connsiteY0" fmla="*/ 1520501 h 1531518"/>
              <a:gd name="connsiteX1" fmla="*/ 264404 w 2071171"/>
              <a:gd name="connsiteY1" fmla="*/ 617118 h 1531518"/>
              <a:gd name="connsiteX2" fmla="*/ 661012 w 2071171"/>
              <a:gd name="connsiteY2" fmla="*/ 132376 h 1531518"/>
              <a:gd name="connsiteX3" fmla="*/ 980501 w 2071171"/>
              <a:gd name="connsiteY3" fmla="*/ 173 h 1531518"/>
              <a:gd name="connsiteX4" fmla="*/ 1377108 w 2071171"/>
              <a:gd name="connsiteY4" fmla="*/ 110342 h 1531518"/>
              <a:gd name="connsiteX5" fmla="*/ 1652530 w 2071171"/>
              <a:gd name="connsiteY5" fmla="*/ 352713 h 1531518"/>
              <a:gd name="connsiteX6" fmla="*/ 1916935 w 2071171"/>
              <a:gd name="connsiteY6" fmla="*/ 837455 h 1531518"/>
              <a:gd name="connsiteX7" fmla="*/ 2027103 w 2071171"/>
              <a:gd name="connsiteY7" fmla="*/ 1366265 h 1531518"/>
              <a:gd name="connsiteX8" fmla="*/ 2071171 w 2071171"/>
              <a:gd name="connsiteY8" fmla="*/ 1531518 h 1531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171" h="1531518">
                <a:moveTo>
                  <a:pt x="0" y="1520501"/>
                </a:moveTo>
                <a:cubicBezTo>
                  <a:pt x="77117" y="1184486"/>
                  <a:pt x="154235" y="848472"/>
                  <a:pt x="264404" y="617118"/>
                </a:cubicBezTo>
                <a:cubicBezTo>
                  <a:pt x="374573" y="385764"/>
                  <a:pt x="541663" y="235200"/>
                  <a:pt x="661012" y="132376"/>
                </a:cubicBezTo>
                <a:cubicBezTo>
                  <a:pt x="780361" y="29552"/>
                  <a:pt x="861152" y="3845"/>
                  <a:pt x="980501" y="173"/>
                </a:cubicBezTo>
                <a:cubicBezTo>
                  <a:pt x="1099850" y="-3499"/>
                  <a:pt x="1265103" y="51585"/>
                  <a:pt x="1377108" y="110342"/>
                </a:cubicBezTo>
                <a:cubicBezTo>
                  <a:pt x="1489113" y="169099"/>
                  <a:pt x="1562559" y="231528"/>
                  <a:pt x="1652530" y="352713"/>
                </a:cubicBezTo>
                <a:cubicBezTo>
                  <a:pt x="1742501" y="473898"/>
                  <a:pt x="1854506" y="668530"/>
                  <a:pt x="1916935" y="837455"/>
                </a:cubicBezTo>
                <a:cubicBezTo>
                  <a:pt x="1979364" y="1006380"/>
                  <a:pt x="2001397" y="1250588"/>
                  <a:pt x="2027103" y="1366265"/>
                </a:cubicBezTo>
                <a:cubicBezTo>
                  <a:pt x="2052809" y="1481942"/>
                  <a:pt x="2061990" y="1506730"/>
                  <a:pt x="2071171" y="153151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5067759" y="1399142"/>
            <a:ext cx="1134737" cy="1619480"/>
          </a:xfrm>
          <a:custGeom>
            <a:avLst/>
            <a:gdLst>
              <a:gd name="connsiteX0" fmla="*/ 0 w 1134737"/>
              <a:gd name="connsiteY0" fmla="*/ 0 h 1619480"/>
              <a:gd name="connsiteX1" fmla="*/ 121186 w 1134737"/>
              <a:gd name="connsiteY1" fmla="*/ 517793 h 1619480"/>
              <a:gd name="connsiteX2" fmla="*/ 396607 w 1134737"/>
              <a:gd name="connsiteY2" fmla="*/ 1079653 h 1619480"/>
              <a:gd name="connsiteX3" fmla="*/ 837282 w 1134737"/>
              <a:gd name="connsiteY3" fmla="*/ 1476260 h 1619480"/>
              <a:gd name="connsiteX4" fmla="*/ 1134737 w 1134737"/>
              <a:gd name="connsiteY4" fmla="*/ 1619480 h 1619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737" h="1619480">
                <a:moveTo>
                  <a:pt x="0" y="0"/>
                </a:moveTo>
                <a:cubicBezTo>
                  <a:pt x="27542" y="168925"/>
                  <a:pt x="55085" y="337851"/>
                  <a:pt x="121186" y="517793"/>
                </a:cubicBezTo>
                <a:cubicBezTo>
                  <a:pt x="187287" y="697735"/>
                  <a:pt x="277258" y="919909"/>
                  <a:pt x="396607" y="1079653"/>
                </a:cubicBezTo>
                <a:cubicBezTo>
                  <a:pt x="515956" y="1239397"/>
                  <a:pt x="714260" y="1386289"/>
                  <a:pt x="837282" y="1476260"/>
                </a:cubicBezTo>
                <a:cubicBezTo>
                  <a:pt x="960304" y="1566231"/>
                  <a:pt x="1047520" y="1592855"/>
                  <a:pt x="1134737" y="161948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232828" y="1025538"/>
                <a:ext cx="15692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𝐬𝐞𝐜</m:t>
                          </m:r>
                        </m:fName>
                        <m:e>
                          <m:r>
                            <a:rPr lang="en-GB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828" y="1025538"/>
                <a:ext cx="1569265" cy="461665"/>
              </a:xfrm>
              <a:prstGeom prst="rect">
                <a:avLst/>
              </a:prstGeom>
              <a:blipFill>
                <a:blip r:embed="rId11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36001" y="3186843"/>
                <a:ext cx="15933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001" y="3186843"/>
                <a:ext cx="1593352" cy="461665"/>
              </a:xfrm>
              <a:prstGeom prst="rect">
                <a:avLst/>
              </a:prstGeom>
              <a:blipFill>
                <a:blip r:embed="rId12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05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Trigonometric Functions – Sketch </a:t>
              </a:r>
              <a:r>
                <a:rPr lang="en-GB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3200" dirty="0"/>
                <a:t> = cot </a:t>
              </a:r>
              <a:r>
                <a:rPr lang="en-GB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>
            <a:off x="1654467" y="3853327"/>
            <a:ext cx="5304612" cy="1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654467" y="2318200"/>
            <a:ext cx="0" cy="2933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139" y="1918090"/>
                <a:ext cx="344656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353" y="3653272"/>
                <a:ext cx="344656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926" y="3842457"/>
                <a:ext cx="344656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794" y="3842457"/>
                <a:ext cx="344656" cy="400110"/>
              </a:xfrm>
              <a:prstGeom prst="rect">
                <a:avLst/>
              </a:prstGeom>
              <a:blipFill rotWithShape="0">
                <a:blip r:embed="rId6"/>
                <a:stretch>
                  <a:fillRect r="-3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20" y="3816517"/>
                <a:ext cx="344656" cy="668516"/>
              </a:xfrm>
              <a:prstGeom prst="rect">
                <a:avLst/>
              </a:prstGeom>
              <a:blipFill rotWithShape="0">
                <a:blip r:embed="rId7"/>
                <a:stretch>
                  <a:fillRect r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231" y="3816517"/>
                <a:ext cx="344656" cy="668516"/>
              </a:xfrm>
              <a:prstGeom prst="rect">
                <a:avLst/>
              </a:prstGeom>
              <a:blipFill rotWithShape="0">
                <a:blip r:embed="rId8"/>
                <a:stretch>
                  <a:fillRect r="-22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71891" y="819108"/>
                <a:ext cx="16769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891" y="819108"/>
                <a:ext cx="1676977" cy="461665"/>
              </a:xfrm>
              <a:prstGeom prst="rect">
                <a:avLst/>
              </a:prstGeom>
              <a:blipFill>
                <a:blip r:embed="rId9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 flipV="1">
            <a:off x="2821010" y="1337976"/>
            <a:ext cx="13241" cy="49570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939559" y="1337976"/>
            <a:ext cx="13241" cy="49570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1663547" y="1366092"/>
            <a:ext cx="1101687" cy="2478795"/>
          </a:xfrm>
          <a:custGeom>
            <a:avLst/>
            <a:gdLst>
              <a:gd name="connsiteX0" fmla="*/ 0 w 1101687"/>
              <a:gd name="connsiteY0" fmla="*/ 2478795 h 2478795"/>
              <a:gd name="connsiteX1" fmla="*/ 396607 w 1101687"/>
              <a:gd name="connsiteY1" fmla="*/ 2203373 h 2478795"/>
              <a:gd name="connsiteX2" fmla="*/ 738130 w 1101687"/>
              <a:gd name="connsiteY2" fmla="*/ 1784732 h 2478795"/>
              <a:gd name="connsiteX3" fmla="*/ 969484 w 1101687"/>
              <a:gd name="connsiteY3" fmla="*/ 1101686 h 2478795"/>
              <a:gd name="connsiteX4" fmla="*/ 1079653 w 1101687"/>
              <a:gd name="connsiteY4" fmla="*/ 297455 h 2478795"/>
              <a:gd name="connsiteX5" fmla="*/ 1101687 w 1101687"/>
              <a:gd name="connsiteY5" fmla="*/ 0 h 2478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1687" h="2478795">
                <a:moveTo>
                  <a:pt x="0" y="2478795"/>
                </a:moveTo>
                <a:cubicBezTo>
                  <a:pt x="136792" y="2398922"/>
                  <a:pt x="273585" y="2319050"/>
                  <a:pt x="396607" y="2203373"/>
                </a:cubicBezTo>
                <a:cubicBezTo>
                  <a:pt x="519629" y="2087696"/>
                  <a:pt x="642651" y="1968346"/>
                  <a:pt x="738130" y="1784732"/>
                </a:cubicBezTo>
                <a:cubicBezTo>
                  <a:pt x="833609" y="1601118"/>
                  <a:pt x="912564" y="1349565"/>
                  <a:pt x="969484" y="1101686"/>
                </a:cubicBezTo>
                <a:cubicBezTo>
                  <a:pt x="1026404" y="853807"/>
                  <a:pt x="1057619" y="481069"/>
                  <a:pt x="1079653" y="297455"/>
                </a:cubicBezTo>
                <a:cubicBezTo>
                  <a:pt x="1101687" y="113841"/>
                  <a:pt x="1101687" y="56920"/>
                  <a:pt x="1101687" y="0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2853369" y="1344058"/>
            <a:ext cx="2049137" cy="4759287"/>
          </a:xfrm>
          <a:custGeom>
            <a:avLst/>
            <a:gdLst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43209 w 2071171"/>
              <a:gd name="connsiteY5" fmla="*/ 2060154 h 4583017"/>
              <a:gd name="connsiteX6" fmla="*/ 1773715 w 2071171"/>
              <a:gd name="connsiteY6" fmla="*/ 1718631 h 4583017"/>
              <a:gd name="connsiteX7" fmla="*/ 2016086 w 2071171"/>
              <a:gd name="connsiteY7" fmla="*/ 1255923 h 4583017"/>
              <a:gd name="connsiteX8" fmla="*/ 2071171 w 2071171"/>
              <a:gd name="connsiteY8" fmla="*/ 0 h 4583017"/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21176 w 2071171"/>
              <a:gd name="connsiteY5" fmla="*/ 2049137 h 4583017"/>
              <a:gd name="connsiteX6" fmla="*/ 1773715 w 2071171"/>
              <a:gd name="connsiteY6" fmla="*/ 1718631 h 4583017"/>
              <a:gd name="connsiteX7" fmla="*/ 2016086 w 2071171"/>
              <a:gd name="connsiteY7" fmla="*/ 1255923 h 4583017"/>
              <a:gd name="connsiteX8" fmla="*/ 2071171 w 2071171"/>
              <a:gd name="connsiteY8" fmla="*/ 0 h 4583017"/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21176 w 2071171"/>
              <a:gd name="connsiteY5" fmla="*/ 2049137 h 4583017"/>
              <a:gd name="connsiteX6" fmla="*/ 1729648 w 2071171"/>
              <a:gd name="connsiteY6" fmla="*/ 1685580 h 4583017"/>
              <a:gd name="connsiteX7" fmla="*/ 2016086 w 2071171"/>
              <a:gd name="connsiteY7" fmla="*/ 1255923 h 4583017"/>
              <a:gd name="connsiteX8" fmla="*/ 2071171 w 2071171"/>
              <a:gd name="connsiteY8" fmla="*/ 0 h 4583017"/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21176 w 2071171"/>
              <a:gd name="connsiteY5" fmla="*/ 2049137 h 4583017"/>
              <a:gd name="connsiteX6" fmla="*/ 1729648 w 2071171"/>
              <a:gd name="connsiteY6" fmla="*/ 1685580 h 4583017"/>
              <a:gd name="connsiteX7" fmla="*/ 1994052 w 2071171"/>
              <a:gd name="connsiteY7" fmla="*/ 672029 h 4583017"/>
              <a:gd name="connsiteX8" fmla="*/ 2071171 w 2071171"/>
              <a:gd name="connsiteY8" fmla="*/ 0 h 4583017"/>
              <a:gd name="connsiteX0" fmla="*/ 0 w 2071171"/>
              <a:gd name="connsiteY0" fmla="*/ 4836405 h 4836405"/>
              <a:gd name="connsiteX1" fmla="*/ 132202 w 2071171"/>
              <a:gd name="connsiteY1" fmla="*/ 4010140 h 4836405"/>
              <a:gd name="connsiteX2" fmla="*/ 385590 w 2071171"/>
              <a:gd name="connsiteY2" fmla="*/ 3238959 h 4836405"/>
              <a:gd name="connsiteX3" fmla="*/ 727113 w 2071171"/>
              <a:gd name="connsiteY3" fmla="*/ 2831335 h 4836405"/>
              <a:gd name="connsiteX4" fmla="*/ 1057619 w 2071171"/>
              <a:gd name="connsiteY4" fmla="*/ 2599980 h 4836405"/>
              <a:gd name="connsiteX5" fmla="*/ 1421176 w 2071171"/>
              <a:gd name="connsiteY5" fmla="*/ 2302525 h 4836405"/>
              <a:gd name="connsiteX6" fmla="*/ 1729648 w 2071171"/>
              <a:gd name="connsiteY6" fmla="*/ 1938968 h 4836405"/>
              <a:gd name="connsiteX7" fmla="*/ 1994052 w 2071171"/>
              <a:gd name="connsiteY7" fmla="*/ 925417 h 4836405"/>
              <a:gd name="connsiteX8" fmla="*/ 2071171 w 2071171"/>
              <a:gd name="connsiteY8" fmla="*/ 0 h 4836405"/>
              <a:gd name="connsiteX0" fmla="*/ 0 w 2071171"/>
              <a:gd name="connsiteY0" fmla="*/ 4836405 h 4836405"/>
              <a:gd name="connsiteX1" fmla="*/ 132202 w 2071171"/>
              <a:gd name="connsiteY1" fmla="*/ 4010140 h 4836405"/>
              <a:gd name="connsiteX2" fmla="*/ 385590 w 2071171"/>
              <a:gd name="connsiteY2" fmla="*/ 3238959 h 4836405"/>
              <a:gd name="connsiteX3" fmla="*/ 727113 w 2071171"/>
              <a:gd name="connsiteY3" fmla="*/ 2831335 h 4836405"/>
              <a:gd name="connsiteX4" fmla="*/ 1057619 w 2071171"/>
              <a:gd name="connsiteY4" fmla="*/ 2599980 h 4836405"/>
              <a:gd name="connsiteX5" fmla="*/ 1421176 w 2071171"/>
              <a:gd name="connsiteY5" fmla="*/ 2302525 h 4836405"/>
              <a:gd name="connsiteX6" fmla="*/ 1729648 w 2071171"/>
              <a:gd name="connsiteY6" fmla="*/ 1938968 h 4836405"/>
              <a:gd name="connsiteX7" fmla="*/ 1961001 w 2071171"/>
              <a:gd name="connsiteY7" fmla="*/ 991518 h 4836405"/>
              <a:gd name="connsiteX8" fmla="*/ 2071171 w 2071171"/>
              <a:gd name="connsiteY8" fmla="*/ 0 h 4836405"/>
              <a:gd name="connsiteX0" fmla="*/ 0 w 2049137"/>
              <a:gd name="connsiteY0" fmla="*/ 4759287 h 4759287"/>
              <a:gd name="connsiteX1" fmla="*/ 132202 w 2049137"/>
              <a:gd name="connsiteY1" fmla="*/ 3933022 h 4759287"/>
              <a:gd name="connsiteX2" fmla="*/ 385590 w 2049137"/>
              <a:gd name="connsiteY2" fmla="*/ 3161841 h 4759287"/>
              <a:gd name="connsiteX3" fmla="*/ 727113 w 2049137"/>
              <a:gd name="connsiteY3" fmla="*/ 2754217 h 4759287"/>
              <a:gd name="connsiteX4" fmla="*/ 1057619 w 2049137"/>
              <a:gd name="connsiteY4" fmla="*/ 2522862 h 4759287"/>
              <a:gd name="connsiteX5" fmla="*/ 1421176 w 2049137"/>
              <a:gd name="connsiteY5" fmla="*/ 2225407 h 4759287"/>
              <a:gd name="connsiteX6" fmla="*/ 1729648 w 2049137"/>
              <a:gd name="connsiteY6" fmla="*/ 1861850 h 4759287"/>
              <a:gd name="connsiteX7" fmla="*/ 1961001 w 2049137"/>
              <a:gd name="connsiteY7" fmla="*/ 914400 h 4759287"/>
              <a:gd name="connsiteX8" fmla="*/ 2049137 w 2049137"/>
              <a:gd name="connsiteY8" fmla="*/ 0 h 4759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9137" h="4759287">
                <a:moveTo>
                  <a:pt x="0" y="4759287"/>
                </a:moveTo>
                <a:cubicBezTo>
                  <a:pt x="33968" y="4479275"/>
                  <a:pt x="67937" y="4199263"/>
                  <a:pt x="132202" y="3933022"/>
                </a:cubicBezTo>
                <a:cubicBezTo>
                  <a:pt x="196467" y="3666781"/>
                  <a:pt x="286438" y="3358308"/>
                  <a:pt x="385590" y="3161841"/>
                </a:cubicBezTo>
                <a:cubicBezTo>
                  <a:pt x="484742" y="2965374"/>
                  <a:pt x="615108" y="2860713"/>
                  <a:pt x="727113" y="2754217"/>
                </a:cubicBezTo>
                <a:cubicBezTo>
                  <a:pt x="839118" y="2647721"/>
                  <a:pt x="941942" y="2610997"/>
                  <a:pt x="1057619" y="2522862"/>
                </a:cubicBezTo>
                <a:cubicBezTo>
                  <a:pt x="1173296" y="2434727"/>
                  <a:pt x="1309171" y="2335576"/>
                  <a:pt x="1421176" y="2225407"/>
                </a:cubicBezTo>
                <a:cubicBezTo>
                  <a:pt x="1533181" y="2115238"/>
                  <a:pt x="1639677" y="2080351"/>
                  <a:pt x="1729648" y="1861850"/>
                </a:cubicBezTo>
                <a:cubicBezTo>
                  <a:pt x="1819619" y="1643349"/>
                  <a:pt x="1907753" y="1224708"/>
                  <a:pt x="1961001" y="914400"/>
                </a:cubicBezTo>
                <a:cubicBezTo>
                  <a:pt x="2014249" y="604092"/>
                  <a:pt x="2046382" y="484742"/>
                  <a:pt x="2049137" y="0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4990641" y="3866920"/>
            <a:ext cx="1167788" cy="2357610"/>
          </a:xfrm>
          <a:custGeom>
            <a:avLst/>
            <a:gdLst>
              <a:gd name="connsiteX0" fmla="*/ 0 w 1167788"/>
              <a:gd name="connsiteY0" fmla="*/ 2357610 h 2357610"/>
              <a:gd name="connsiteX1" fmla="*/ 66101 w 1167788"/>
              <a:gd name="connsiteY1" fmla="*/ 1531345 h 2357610"/>
              <a:gd name="connsiteX2" fmla="*/ 220337 w 1167788"/>
              <a:gd name="connsiteY2" fmla="*/ 925417 h 2357610"/>
              <a:gd name="connsiteX3" fmla="*/ 683046 w 1167788"/>
              <a:gd name="connsiteY3" fmla="*/ 407625 h 2357610"/>
              <a:gd name="connsiteX4" fmla="*/ 1167788 w 1167788"/>
              <a:gd name="connsiteY4" fmla="*/ 0 h 2357610"/>
              <a:gd name="connsiteX0" fmla="*/ 0 w 1167788"/>
              <a:gd name="connsiteY0" fmla="*/ 2357610 h 2357610"/>
              <a:gd name="connsiteX1" fmla="*/ 66101 w 1167788"/>
              <a:gd name="connsiteY1" fmla="*/ 1531345 h 2357610"/>
              <a:gd name="connsiteX2" fmla="*/ 220337 w 1167788"/>
              <a:gd name="connsiteY2" fmla="*/ 925417 h 2357610"/>
              <a:gd name="connsiteX3" fmla="*/ 649995 w 1167788"/>
              <a:gd name="connsiteY3" fmla="*/ 374575 h 2357610"/>
              <a:gd name="connsiteX4" fmla="*/ 1167788 w 1167788"/>
              <a:gd name="connsiteY4" fmla="*/ 0 h 23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7788" h="2357610">
                <a:moveTo>
                  <a:pt x="0" y="2357610"/>
                </a:moveTo>
                <a:cubicBezTo>
                  <a:pt x="14689" y="2063827"/>
                  <a:pt x="29378" y="1770044"/>
                  <a:pt x="66101" y="1531345"/>
                </a:cubicBezTo>
                <a:cubicBezTo>
                  <a:pt x="102824" y="1292646"/>
                  <a:pt x="123021" y="1118212"/>
                  <a:pt x="220337" y="925417"/>
                </a:cubicBezTo>
                <a:cubicBezTo>
                  <a:pt x="317653" y="732622"/>
                  <a:pt x="492087" y="528811"/>
                  <a:pt x="649995" y="374575"/>
                </a:cubicBezTo>
                <a:cubicBezTo>
                  <a:pt x="807903" y="220339"/>
                  <a:pt x="1004371" y="126694"/>
                  <a:pt x="1167788" y="0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3925009" y="1351126"/>
            <a:ext cx="13241" cy="49570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138568" y="1385573"/>
            <a:ext cx="13241" cy="49570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1729648" y="1410159"/>
            <a:ext cx="2159306" cy="4836405"/>
          </a:xfrm>
          <a:custGeom>
            <a:avLst/>
            <a:gdLst>
              <a:gd name="connsiteX0" fmla="*/ 0 w 2159306"/>
              <a:gd name="connsiteY0" fmla="*/ 0 h 4836405"/>
              <a:gd name="connsiteX1" fmla="*/ 121186 w 2159306"/>
              <a:gd name="connsiteY1" fmla="*/ 1057619 h 4836405"/>
              <a:gd name="connsiteX2" fmla="*/ 330506 w 2159306"/>
              <a:gd name="connsiteY2" fmla="*/ 1795749 h 4836405"/>
              <a:gd name="connsiteX3" fmla="*/ 550844 w 2159306"/>
              <a:gd name="connsiteY3" fmla="*/ 2027104 h 4836405"/>
              <a:gd name="connsiteX4" fmla="*/ 1090670 w 2159306"/>
              <a:gd name="connsiteY4" fmla="*/ 2445745 h 4836405"/>
              <a:gd name="connsiteX5" fmla="*/ 1630497 w 2159306"/>
              <a:gd name="connsiteY5" fmla="*/ 2930487 h 4836405"/>
              <a:gd name="connsiteX6" fmla="*/ 2038121 w 2159306"/>
              <a:gd name="connsiteY6" fmla="*/ 3723701 h 4836405"/>
              <a:gd name="connsiteX7" fmla="*/ 2159306 w 2159306"/>
              <a:gd name="connsiteY7" fmla="*/ 4836405 h 4836405"/>
              <a:gd name="connsiteX0" fmla="*/ 0 w 2159306"/>
              <a:gd name="connsiteY0" fmla="*/ 0 h 4836405"/>
              <a:gd name="connsiteX1" fmla="*/ 121186 w 2159306"/>
              <a:gd name="connsiteY1" fmla="*/ 1057619 h 4836405"/>
              <a:gd name="connsiteX2" fmla="*/ 330506 w 2159306"/>
              <a:gd name="connsiteY2" fmla="*/ 1795749 h 4836405"/>
              <a:gd name="connsiteX3" fmla="*/ 1090670 w 2159306"/>
              <a:gd name="connsiteY3" fmla="*/ 2445745 h 4836405"/>
              <a:gd name="connsiteX4" fmla="*/ 1630497 w 2159306"/>
              <a:gd name="connsiteY4" fmla="*/ 2930487 h 4836405"/>
              <a:gd name="connsiteX5" fmla="*/ 2038121 w 2159306"/>
              <a:gd name="connsiteY5" fmla="*/ 3723701 h 4836405"/>
              <a:gd name="connsiteX6" fmla="*/ 2159306 w 2159306"/>
              <a:gd name="connsiteY6" fmla="*/ 4836405 h 4836405"/>
              <a:gd name="connsiteX0" fmla="*/ 0 w 2159306"/>
              <a:gd name="connsiteY0" fmla="*/ 0 h 4836405"/>
              <a:gd name="connsiteX1" fmla="*/ 121186 w 2159306"/>
              <a:gd name="connsiteY1" fmla="*/ 1057619 h 4836405"/>
              <a:gd name="connsiteX2" fmla="*/ 396607 w 2159306"/>
              <a:gd name="connsiteY2" fmla="*/ 1795749 h 4836405"/>
              <a:gd name="connsiteX3" fmla="*/ 1090670 w 2159306"/>
              <a:gd name="connsiteY3" fmla="*/ 2445745 h 4836405"/>
              <a:gd name="connsiteX4" fmla="*/ 1630497 w 2159306"/>
              <a:gd name="connsiteY4" fmla="*/ 2930487 h 4836405"/>
              <a:gd name="connsiteX5" fmla="*/ 2038121 w 2159306"/>
              <a:gd name="connsiteY5" fmla="*/ 3723701 h 4836405"/>
              <a:gd name="connsiteX6" fmla="*/ 2159306 w 2159306"/>
              <a:gd name="connsiteY6" fmla="*/ 4836405 h 4836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59306" h="4836405">
                <a:moveTo>
                  <a:pt x="0" y="0"/>
                </a:moveTo>
                <a:cubicBezTo>
                  <a:pt x="33051" y="379164"/>
                  <a:pt x="55085" y="758328"/>
                  <a:pt x="121186" y="1057619"/>
                </a:cubicBezTo>
                <a:cubicBezTo>
                  <a:pt x="187287" y="1356911"/>
                  <a:pt x="235026" y="1564395"/>
                  <a:pt x="396607" y="1795749"/>
                </a:cubicBezTo>
                <a:cubicBezTo>
                  <a:pt x="558188" y="2027103"/>
                  <a:pt x="885022" y="2256622"/>
                  <a:pt x="1090670" y="2445745"/>
                </a:cubicBezTo>
                <a:cubicBezTo>
                  <a:pt x="1296318" y="2634868"/>
                  <a:pt x="1472588" y="2717494"/>
                  <a:pt x="1630497" y="2930487"/>
                </a:cubicBezTo>
                <a:cubicBezTo>
                  <a:pt x="1788406" y="3143480"/>
                  <a:pt x="1949986" y="3406048"/>
                  <a:pt x="2038121" y="3723701"/>
                </a:cubicBezTo>
                <a:cubicBezTo>
                  <a:pt x="2126256" y="4041354"/>
                  <a:pt x="2142781" y="4438879"/>
                  <a:pt x="2159306" y="4836405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3986215" y="1398313"/>
            <a:ext cx="2084079" cy="4836405"/>
          </a:xfrm>
          <a:custGeom>
            <a:avLst/>
            <a:gdLst>
              <a:gd name="connsiteX0" fmla="*/ 0 w 2159306"/>
              <a:gd name="connsiteY0" fmla="*/ 0 h 4836405"/>
              <a:gd name="connsiteX1" fmla="*/ 121186 w 2159306"/>
              <a:gd name="connsiteY1" fmla="*/ 1057619 h 4836405"/>
              <a:gd name="connsiteX2" fmla="*/ 330506 w 2159306"/>
              <a:gd name="connsiteY2" fmla="*/ 1795749 h 4836405"/>
              <a:gd name="connsiteX3" fmla="*/ 550844 w 2159306"/>
              <a:gd name="connsiteY3" fmla="*/ 2027104 h 4836405"/>
              <a:gd name="connsiteX4" fmla="*/ 1090670 w 2159306"/>
              <a:gd name="connsiteY4" fmla="*/ 2445745 h 4836405"/>
              <a:gd name="connsiteX5" fmla="*/ 1630497 w 2159306"/>
              <a:gd name="connsiteY5" fmla="*/ 2930487 h 4836405"/>
              <a:gd name="connsiteX6" fmla="*/ 2038121 w 2159306"/>
              <a:gd name="connsiteY6" fmla="*/ 3723701 h 4836405"/>
              <a:gd name="connsiteX7" fmla="*/ 2159306 w 2159306"/>
              <a:gd name="connsiteY7" fmla="*/ 4836405 h 4836405"/>
              <a:gd name="connsiteX0" fmla="*/ 0 w 2159306"/>
              <a:gd name="connsiteY0" fmla="*/ 0 h 4836405"/>
              <a:gd name="connsiteX1" fmla="*/ 121186 w 2159306"/>
              <a:gd name="connsiteY1" fmla="*/ 1057619 h 4836405"/>
              <a:gd name="connsiteX2" fmla="*/ 330506 w 2159306"/>
              <a:gd name="connsiteY2" fmla="*/ 1795749 h 4836405"/>
              <a:gd name="connsiteX3" fmla="*/ 1090670 w 2159306"/>
              <a:gd name="connsiteY3" fmla="*/ 2445745 h 4836405"/>
              <a:gd name="connsiteX4" fmla="*/ 1630497 w 2159306"/>
              <a:gd name="connsiteY4" fmla="*/ 2930487 h 4836405"/>
              <a:gd name="connsiteX5" fmla="*/ 2038121 w 2159306"/>
              <a:gd name="connsiteY5" fmla="*/ 3723701 h 4836405"/>
              <a:gd name="connsiteX6" fmla="*/ 2159306 w 2159306"/>
              <a:gd name="connsiteY6" fmla="*/ 4836405 h 4836405"/>
              <a:gd name="connsiteX0" fmla="*/ 0 w 2159306"/>
              <a:gd name="connsiteY0" fmla="*/ 0 h 4836405"/>
              <a:gd name="connsiteX1" fmla="*/ 121186 w 2159306"/>
              <a:gd name="connsiteY1" fmla="*/ 1057619 h 4836405"/>
              <a:gd name="connsiteX2" fmla="*/ 396607 w 2159306"/>
              <a:gd name="connsiteY2" fmla="*/ 1795749 h 4836405"/>
              <a:gd name="connsiteX3" fmla="*/ 1090670 w 2159306"/>
              <a:gd name="connsiteY3" fmla="*/ 2445745 h 4836405"/>
              <a:gd name="connsiteX4" fmla="*/ 1630497 w 2159306"/>
              <a:gd name="connsiteY4" fmla="*/ 2930487 h 4836405"/>
              <a:gd name="connsiteX5" fmla="*/ 2038121 w 2159306"/>
              <a:gd name="connsiteY5" fmla="*/ 3723701 h 4836405"/>
              <a:gd name="connsiteX6" fmla="*/ 2159306 w 2159306"/>
              <a:gd name="connsiteY6" fmla="*/ 4836405 h 4836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59306" h="4836405">
                <a:moveTo>
                  <a:pt x="0" y="0"/>
                </a:moveTo>
                <a:cubicBezTo>
                  <a:pt x="33051" y="379164"/>
                  <a:pt x="55085" y="758328"/>
                  <a:pt x="121186" y="1057619"/>
                </a:cubicBezTo>
                <a:cubicBezTo>
                  <a:pt x="187287" y="1356911"/>
                  <a:pt x="235026" y="1564395"/>
                  <a:pt x="396607" y="1795749"/>
                </a:cubicBezTo>
                <a:cubicBezTo>
                  <a:pt x="558188" y="2027103"/>
                  <a:pt x="885022" y="2256622"/>
                  <a:pt x="1090670" y="2445745"/>
                </a:cubicBezTo>
                <a:cubicBezTo>
                  <a:pt x="1296318" y="2634868"/>
                  <a:pt x="1472588" y="2717494"/>
                  <a:pt x="1630497" y="2930487"/>
                </a:cubicBezTo>
                <a:cubicBezTo>
                  <a:pt x="1788406" y="3143480"/>
                  <a:pt x="1949986" y="3406048"/>
                  <a:pt x="2038121" y="3723701"/>
                </a:cubicBezTo>
                <a:cubicBezTo>
                  <a:pt x="2126256" y="4041354"/>
                  <a:pt x="2142781" y="4438879"/>
                  <a:pt x="2159306" y="4836405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14644" y="6220923"/>
                <a:ext cx="15692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1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𝐜𝐨𝐭</m:t>
                          </m:r>
                        </m:fName>
                        <m:e>
                          <m:r>
                            <a:rPr lang="en-GB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2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4644" y="6220923"/>
                <a:ext cx="1569265" cy="461665"/>
              </a:xfrm>
              <a:prstGeom prst="rect">
                <a:avLst/>
              </a:prstGeom>
              <a:blipFill>
                <a:blip r:embed="rId10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50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FFAF21B-2883-43E7-B31C-B260A667FB8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BF09E9A-DA61-4771-877D-B8884547BA1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889741F-8A53-4D3D-A2F1-4180928B08E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2210B55-4837-49AE-853F-57F68CEEAF2F}"/>
                  </a:ext>
                </a:extLst>
              </p:cNvPr>
              <p:cNvSpPr txBox="1"/>
              <p:nvPr/>
            </p:nvSpPr>
            <p:spPr>
              <a:xfrm>
                <a:off x="310828" y="807120"/>
                <a:ext cx="6997476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Sketch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=−1+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4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2210B55-4837-49AE-853F-57F68CEEAF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28" y="807120"/>
                <a:ext cx="6997476" cy="461665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6177F27-1405-4A6C-9B90-032BA93B1CBB}"/>
              </a:ext>
            </a:extLst>
          </p:cNvPr>
          <p:cNvCxnSpPr>
            <a:cxnSpLocks/>
          </p:cNvCxnSpPr>
          <p:nvPr/>
        </p:nvCxnSpPr>
        <p:spPr>
          <a:xfrm flipV="1">
            <a:off x="549567" y="2779760"/>
            <a:ext cx="2582273" cy="6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5B1D5E3-5EE8-40AC-9D22-367B70BCD81C}"/>
              </a:ext>
            </a:extLst>
          </p:cNvPr>
          <p:cNvCxnSpPr>
            <a:cxnSpLocks/>
          </p:cNvCxnSpPr>
          <p:nvPr/>
        </p:nvCxnSpPr>
        <p:spPr>
          <a:xfrm flipH="1" flipV="1">
            <a:off x="562267" y="1708600"/>
            <a:ext cx="2741" cy="24007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161B20-16C5-4247-8034-4AE2A074F97A}"/>
                  </a:ext>
                </a:extLst>
              </p:cNvPr>
              <p:cNvSpPr txBox="1"/>
              <p:nvPr/>
            </p:nvSpPr>
            <p:spPr>
              <a:xfrm>
                <a:off x="267776" y="2135870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161B20-16C5-4247-8034-4AE2A074F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76" y="2135870"/>
                <a:ext cx="344656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147586-5B3B-4B6E-BA09-67A7FECF298B}"/>
                  </a:ext>
                </a:extLst>
              </p:cNvPr>
              <p:cNvSpPr txBox="1"/>
              <p:nvPr/>
            </p:nvSpPr>
            <p:spPr>
              <a:xfrm>
                <a:off x="392680" y="1419642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147586-5B3B-4B6E-BA09-67A7FECF2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80" y="1419642"/>
                <a:ext cx="34465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475DE75-79DD-4240-A581-993D5AC156B6}"/>
              </a:ext>
            </a:extLst>
          </p:cNvPr>
          <p:cNvCxnSpPr/>
          <p:nvPr/>
        </p:nvCxnSpPr>
        <p:spPr>
          <a:xfrm flipV="1">
            <a:off x="1064218" y="1557537"/>
            <a:ext cx="6050" cy="2551774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FEE9E67-27D7-4B27-A592-8E7A267E4146}"/>
              </a:ext>
            </a:extLst>
          </p:cNvPr>
          <p:cNvCxnSpPr/>
          <p:nvPr/>
        </p:nvCxnSpPr>
        <p:spPr>
          <a:xfrm flipV="1">
            <a:off x="2089172" y="1557536"/>
            <a:ext cx="6050" cy="2551774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Freeform 21">
            <a:extLst>
              <a:ext uri="{FF2B5EF4-FFF2-40B4-BE49-F238E27FC236}">
                <a16:creationId xmlns:a16="http://schemas.microsoft.com/office/drawing/2014/main" id="{5F135CC6-ACF9-49A7-BA88-5578FE131349}"/>
              </a:ext>
            </a:extLst>
          </p:cNvPr>
          <p:cNvSpPr/>
          <p:nvPr/>
        </p:nvSpPr>
        <p:spPr>
          <a:xfrm>
            <a:off x="569664" y="1562763"/>
            <a:ext cx="468114" cy="771281"/>
          </a:xfrm>
          <a:custGeom>
            <a:avLst/>
            <a:gdLst>
              <a:gd name="connsiteX0" fmla="*/ 0 w 1024569"/>
              <a:gd name="connsiteY0" fmla="*/ 1498293 h 1498293"/>
              <a:gd name="connsiteX1" fmla="*/ 385590 w 1024569"/>
              <a:gd name="connsiteY1" fmla="*/ 1366091 h 1498293"/>
              <a:gd name="connsiteX2" fmla="*/ 870332 w 1024569"/>
              <a:gd name="connsiteY2" fmla="*/ 870332 h 1498293"/>
              <a:gd name="connsiteX3" fmla="*/ 1024569 w 1024569"/>
              <a:gd name="connsiteY3" fmla="*/ 0 h 149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4569" h="1498293">
                <a:moveTo>
                  <a:pt x="0" y="1498293"/>
                </a:moveTo>
                <a:cubicBezTo>
                  <a:pt x="120267" y="1484522"/>
                  <a:pt x="240535" y="1470751"/>
                  <a:pt x="385590" y="1366091"/>
                </a:cubicBezTo>
                <a:cubicBezTo>
                  <a:pt x="530645" y="1261431"/>
                  <a:pt x="763836" y="1098014"/>
                  <a:pt x="870332" y="870332"/>
                </a:cubicBezTo>
                <a:cubicBezTo>
                  <a:pt x="976828" y="642650"/>
                  <a:pt x="1000698" y="321325"/>
                  <a:pt x="1024569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2">
            <a:extLst>
              <a:ext uri="{FF2B5EF4-FFF2-40B4-BE49-F238E27FC236}">
                <a16:creationId xmlns:a16="http://schemas.microsoft.com/office/drawing/2014/main" id="{198FBEC7-CF19-4DB6-9B1A-95F7CE9E4816}"/>
              </a:ext>
            </a:extLst>
          </p:cNvPr>
          <p:cNvSpPr/>
          <p:nvPr/>
        </p:nvSpPr>
        <p:spPr>
          <a:xfrm>
            <a:off x="1108247" y="3326414"/>
            <a:ext cx="946295" cy="788385"/>
          </a:xfrm>
          <a:custGeom>
            <a:avLst/>
            <a:gdLst>
              <a:gd name="connsiteX0" fmla="*/ 0 w 2071171"/>
              <a:gd name="connsiteY0" fmla="*/ 1520501 h 1531518"/>
              <a:gd name="connsiteX1" fmla="*/ 264404 w 2071171"/>
              <a:gd name="connsiteY1" fmla="*/ 617118 h 1531518"/>
              <a:gd name="connsiteX2" fmla="*/ 661012 w 2071171"/>
              <a:gd name="connsiteY2" fmla="*/ 132376 h 1531518"/>
              <a:gd name="connsiteX3" fmla="*/ 980501 w 2071171"/>
              <a:gd name="connsiteY3" fmla="*/ 173 h 1531518"/>
              <a:gd name="connsiteX4" fmla="*/ 1377108 w 2071171"/>
              <a:gd name="connsiteY4" fmla="*/ 110342 h 1531518"/>
              <a:gd name="connsiteX5" fmla="*/ 1652530 w 2071171"/>
              <a:gd name="connsiteY5" fmla="*/ 352713 h 1531518"/>
              <a:gd name="connsiteX6" fmla="*/ 1916935 w 2071171"/>
              <a:gd name="connsiteY6" fmla="*/ 837455 h 1531518"/>
              <a:gd name="connsiteX7" fmla="*/ 2027103 w 2071171"/>
              <a:gd name="connsiteY7" fmla="*/ 1366265 h 1531518"/>
              <a:gd name="connsiteX8" fmla="*/ 2071171 w 2071171"/>
              <a:gd name="connsiteY8" fmla="*/ 1531518 h 1531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171" h="1531518">
                <a:moveTo>
                  <a:pt x="0" y="1520501"/>
                </a:moveTo>
                <a:cubicBezTo>
                  <a:pt x="77117" y="1184486"/>
                  <a:pt x="154235" y="848472"/>
                  <a:pt x="264404" y="617118"/>
                </a:cubicBezTo>
                <a:cubicBezTo>
                  <a:pt x="374573" y="385764"/>
                  <a:pt x="541663" y="235200"/>
                  <a:pt x="661012" y="132376"/>
                </a:cubicBezTo>
                <a:cubicBezTo>
                  <a:pt x="780361" y="29552"/>
                  <a:pt x="861152" y="3845"/>
                  <a:pt x="980501" y="173"/>
                </a:cubicBezTo>
                <a:cubicBezTo>
                  <a:pt x="1099850" y="-3499"/>
                  <a:pt x="1265103" y="51585"/>
                  <a:pt x="1377108" y="110342"/>
                </a:cubicBezTo>
                <a:cubicBezTo>
                  <a:pt x="1489113" y="169099"/>
                  <a:pt x="1562559" y="231528"/>
                  <a:pt x="1652530" y="352713"/>
                </a:cubicBezTo>
                <a:cubicBezTo>
                  <a:pt x="1742501" y="473898"/>
                  <a:pt x="1854506" y="668530"/>
                  <a:pt x="1916935" y="837455"/>
                </a:cubicBezTo>
                <a:cubicBezTo>
                  <a:pt x="1979364" y="1006380"/>
                  <a:pt x="2001397" y="1250588"/>
                  <a:pt x="2027103" y="1366265"/>
                </a:cubicBezTo>
                <a:cubicBezTo>
                  <a:pt x="2052809" y="1481942"/>
                  <a:pt x="2061990" y="1506730"/>
                  <a:pt x="2071171" y="153151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3">
            <a:extLst>
              <a:ext uri="{FF2B5EF4-FFF2-40B4-BE49-F238E27FC236}">
                <a16:creationId xmlns:a16="http://schemas.microsoft.com/office/drawing/2014/main" id="{4DCA44C7-6BC6-41F4-856A-DC362A2F38EE}"/>
              </a:ext>
            </a:extLst>
          </p:cNvPr>
          <p:cNvSpPr/>
          <p:nvPr/>
        </p:nvSpPr>
        <p:spPr>
          <a:xfrm>
            <a:off x="2119977" y="1534407"/>
            <a:ext cx="518449" cy="833665"/>
          </a:xfrm>
          <a:custGeom>
            <a:avLst/>
            <a:gdLst>
              <a:gd name="connsiteX0" fmla="*/ 0 w 1134737"/>
              <a:gd name="connsiteY0" fmla="*/ 0 h 1619480"/>
              <a:gd name="connsiteX1" fmla="*/ 121186 w 1134737"/>
              <a:gd name="connsiteY1" fmla="*/ 517793 h 1619480"/>
              <a:gd name="connsiteX2" fmla="*/ 396607 w 1134737"/>
              <a:gd name="connsiteY2" fmla="*/ 1079653 h 1619480"/>
              <a:gd name="connsiteX3" fmla="*/ 837282 w 1134737"/>
              <a:gd name="connsiteY3" fmla="*/ 1476260 h 1619480"/>
              <a:gd name="connsiteX4" fmla="*/ 1134737 w 1134737"/>
              <a:gd name="connsiteY4" fmla="*/ 1619480 h 1619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737" h="1619480">
                <a:moveTo>
                  <a:pt x="0" y="0"/>
                </a:moveTo>
                <a:cubicBezTo>
                  <a:pt x="27542" y="168925"/>
                  <a:pt x="55085" y="337851"/>
                  <a:pt x="121186" y="517793"/>
                </a:cubicBezTo>
                <a:cubicBezTo>
                  <a:pt x="187287" y="697735"/>
                  <a:pt x="277258" y="919909"/>
                  <a:pt x="396607" y="1079653"/>
                </a:cubicBezTo>
                <a:cubicBezTo>
                  <a:pt x="515956" y="1239397"/>
                  <a:pt x="714260" y="1386289"/>
                  <a:pt x="837282" y="1476260"/>
                </a:cubicBezTo>
                <a:cubicBezTo>
                  <a:pt x="960304" y="1566231"/>
                  <a:pt x="1047520" y="1592855"/>
                  <a:pt x="1134737" y="161948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241AACE-7E73-4321-94F4-1E2BC566E90A}"/>
                  </a:ext>
                </a:extLst>
              </p:cNvPr>
              <p:cNvSpPr txBox="1"/>
              <p:nvPr/>
            </p:nvSpPr>
            <p:spPr>
              <a:xfrm>
                <a:off x="2180328" y="1544415"/>
                <a:ext cx="11934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𝐬𝐞𝐜</m:t>
                          </m:r>
                        </m:fName>
                        <m:e>
                          <m: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241AACE-7E73-4321-94F4-1E2BC566E9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0328" y="1544415"/>
                <a:ext cx="1193414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3A5FD62-8B0A-4DDE-A07C-82F528414EB7}"/>
                  </a:ext>
                </a:extLst>
              </p:cNvPr>
              <p:cNvSpPr txBox="1"/>
              <p:nvPr/>
            </p:nvSpPr>
            <p:spPr>
              <a:xfrm>
                <a:off x="221524" y="3171219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3A5FD62-8B0A-4DDE-A07C-82F528414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24" y="3171219"/>
                <a:ext cx="34465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7FFF0A0-A190-443F-8D78-E2916DB209AF}"/>
                  </a:ext>
                </a:extLst>
              </p:cNvPr>
              <p:cNvSpPr txBox="1"/>
              <p:nvPr/>
            </p:nvSpPr>
            <p:spPr>
              <a:xfrm>
                <a:off x="3030623" y="2627405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7FFF0A0-A190-443F-8D78-E2916DB20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623" y="2627405"/>
                <a:ext cx="34465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930D0FE-CD7D-472E-922C-4C116499D2EB}"/>
                  </a:ext>
                </a:extLst>
              </p:cNvPr>
              <p:cNvSpPr txBox="1"/>
              <p:nvPr/>
            </p:nvSpPr>
            <p:spPr>
              <a:xfrm>
                <a:off x="855933" y="2777994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90°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930D0FE-CD7D-472E-922C-4C116499D2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933" y="2777994"/>
                <a:ext cx="344656" cy="276999"/>
              </a:xfrm>
              <a:prstGeom prst="rect">
                <a:avLst/>
              </a:prstGeom>
              <a:blipFill>
                <a:blip r:embed="rId8"/>
                <a:stretch>
                  <a:fillRect r="-70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D89B71A-9062-4D7C-B0E7-5818A2A1C73B}"/>
                  </a:ext>
                </a:extLst>
              </p:cNvPr>
              <p:cNvSpPr txBox="1"/>
              <p:nvPr/>
            </p:nvSpPr>
            <p:spPr>
              <a:xfrm>
                <a:off x="1331828" y="2772287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180°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D89B71A-9062-4D7C-B0E7-5818A2A1C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828" y="2772287"/>
                <a:ext cx="344656" cy="276999"/>
              </a:xfrm>
              <a:prstGeom prst="rect">
                <a:avLst/>
              </a:prstGeom>
              <a:blipFill>
                <a:blip r:embed="rId9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A844CD5-17F7-4658-8B24-5FC48479A8C7}"/>
                  </a:ext>
                </a:extLst>
              </p:cNvPr>
              <p:cNvSpPr txBox="1"/>
              <p:nvPr/>
            </p:nvSpPr>
            <p:spPr>
              <a:xfrm>
                <a:off x="1863913" y="2769318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270°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A844CD5-17F7-4658-8B24-5FC48479A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913" y="2769318"/>
                <a:ext cx="344656" cy="276999"/>
              </a:xfrm>
              <a:prstGeom prst="rect">
                <a:avLst/>
              </a:prstGeom>
              <a:blipFill>
                <a:blip r:embed="rId10"/>
                <a:stretch>
                  <a:fillRect r="-33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48E84FC-FAB9-414B-974D-FC2BF56AE350}"/>
                  </a:ext>
                </a:extLst>
              </p:cNvPr>
              <p:cNvSpPr txBox="1"/>
              <p:nvPr/>
            </p:nvSpPr>
            <p:spPr>
              <a:xfrm>
                <a:off x="2384743" y="2766143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360°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48E84FC-FAB9-414B-974D-FC2BF56AE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743" y="2766143"/>
                <a:ext cx="344656" cy="276999"/>
              </a:xfrm>
              <a:prstGeom prst="rect">
                <a:avLst/>
              </a:prstGeom>
              <a:blipFill>
                <a:blip r:embed="rId11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row: Right 32">
            <a:extLst>
              <a:ext uri="{FF2B5EF4-FFF2-40B4-BE49-F238E27FC236}">
                <a16:creationId xmlns:a16="http://schemas.microsoft.com/office/drawing/2014/main" id="{1DE44D86-E41A-4279-B9D0-E0679446380D}"/>
              </a:ext>
            </a:extLst>
          </p:cNvPr>
          <p:cNvSpPr/>
          <p:nvPr/>
        </p:nvSpPr>
        <p:spPr>
          <a:xfrm>
            <a:off x="3707904" y="2492896"/>
            <a:ext cx="863987" cy="41789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F2EC848-8CD2-486A-B58D-8B60E036316C}"/>
              </a:ext>
            </a:extLst>
          </p:cNvPr>
          <p:cNvCxnSpPr>
            <a:cxnSpLocks/>
          </p:cNvCxnSpPr>
          <p:nvPr/>
        </p:nvCxnSpPr>
        <p:spPr>
          <a:xfrm flipV="1">
            <a:off x="4960390" y="2727768"/>
            <a:ext cx="2582273" cy="6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73BEB06-0370-49AE-99D9-82E48EA2AD99}"/>
              </a:ext>
            </a:extLst>
          </p:cNvPr>
          <p:cNvCxnSpPr>
            <a:cxnSpLocks/>
          </p:cNvCxnSpPr>
          <p:nvPr/>
        </p:nvCxnSpPr>
        <p:spPr>
          <a:xfrm flipH="1" flipV="1">
            <a:off x="4973090" y="1656608"/>
            <a:ext cx="2741" cy="24007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BEE06D0-7994-46A0-8EAD-020ED492F8ED}"/>
                  </a:ext>
                </a:extLst>
              </p:cNvPr>
              <p:cNvSpPr txBox="1"/>
              <p:nvPr/>
            </p:nvSpPr>
            <p:spPr>
              <a:xfrm>
                <a:off x="4678599" y="2083878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BEE06D0-7994-46A0-8EAD-020ED492F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599" y="2083878"/>
                <a:ext cx="344656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138E088-8ED1-4EC2-A2A8-98099E9C4030}"/>
                  </a:ext>
                </a:extLst>
              </p:cNvPr>
              <p:cNvSpPr txBox="1"/>
              <p:nvPr/>
            </p:nvSpPr>
            <p:spPr>
              <a:xfrm>
                <a:off x="4803503" y="1367650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138E088-8ED1-4EC2-A2A8-98099E9C4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503" y="1367650"/>
                <a:ext cx="344656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937F6AA-6FDA-41CA-B041-62DE2A947996}"/>
              </a:ext>
            </a:extLst>
          </p:cNvPr>
          <p:cNvCxnSpPr/>
          <p:nvPr/>
        </p:nvCxnSpPr>
        <p:spPr>
          <a:xfrm flipV="1">
            <a:off x="5216564" y="1505545"/>
            <a:ext cx="2888" cy="255177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D42A953-042A-4927-B69D-E946A4BA046A}"/>
              </a:ext>
            </a:extLst>
          </p:cNvPr>
          <p:cNvCxnSpPr/>
          <p:nvPr/>
        </p:nvCxnSpPr>
        <p:spPr>
          <a:xfrm flipV="1">
            <a:off x="5705827" y="1505544"/>
            <a:ext cx="2888" cy="255177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Freeform 21">
            <a:extLst>
              <a:ext uri="{FF2B5EF4-FFF2-40B4-BE49-F238E27FC236}">
                <a16:creationId xmlns:a16="http://schemas.microsoft.com/office/drawing/2014/main" id="{8A580F9C-851D-432B-A916-D7CCAE626EAD}"/>
              </a:ext>
            </a:extLst>
          </p:cNvPr>
          <p:cNvSpPr/>
          <p:nvPr/>
        </p:nvSpPr>
        <p:spPr>
          <a:xfrm>
            <a:off x="4980488" y="1510771"/>
            <a:ext cx="223455" cy="771282"/>
          </a:xfrm>
          <a:custGeom>
            <a:avLst/>
            <a:gdLst>
              <a:gd name="connsiteX0" fmla="*/ 0 w 1024569"/>
              <a:gd name="connsiteY0" fmla="*/ 1498293 h 1498293"/>
              <a:gd name="connsiteX1" fmla="*/ 385590 w 1024569"/>
              <a:gd name="connsiteY1" fmla="*/ 1366091 h 1498293"/>
              <a:gd name="connsiteX2" fmla="*/ 870332 w 1024569"/>
              <a:gd name="connsiteY2" fmla="*/ 870332 h 1498293"/>
              <a:gd name="connsiteX3" fmla="*/ 1024569 w 1024569"/>
              <a:gd name="connsiteY3" fmla="*/ 0 h 149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4569" h="1498293">
                <a:moveTo>
                  <a:pt x="0" y="1498293"/>
                </a:moveTo>
                <a:cubicBezTo>
                  <a:pt x="120267" y="1484522"/>
                  <a:pt x="240535" y="1470751"/>
                  <a:pt x="385590" y="1366091"/>
                </a:cubicBezTo>
                <a:cubicBezTo>
                  <a:pt x="530645" y="1261431"/>
                  <a:pt x="763836" y="1098014"/>
                  <a:pt x="870332" y="870332"/>
                </a:cubicBezTo>
                <a:cubicBezTo>
                  <a:pt x="976828" y="642650"/>
                  <a:pt x="1000698" y="321325"/>
                  <a:pt x="1024569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22">
            <a:extLst>
              <a:ext uri="{FF2B5EF4-FFF2-40B4-BE49-F238E27FC236}">
                <a16:creationId xmlns:a16="http://schemas.microsoft.com/office/drawing/2014/main" id="{CD34A920-BA46-4ADE-B358-6F6B88524167}"/>
              </a:ext>
            </a:extLst>
          </p:cNvPr>
          <p:cNvSpPr/>
          <p:nvPr/>
        </p:nvSpPr>
        <p:spPr>
          <a:xfrm>
            <a:off x="5237581" y="3274422"/>
            <a:ext cx="451715" cy="788385"/>
          </a:xfrm>
          <a:custGeom>
            <a:avLst/>
            <a:gdLst>
              <a:gd name="connsiteX0" fmla="*/ 0 w 2071171"/>
              <a:gd name="connsiteY0" fmla="*/ 1520501 h 1531518"/>
              <a:gd name="connsiteX1" fmla="*/ 264404 w 2071171"/>
              <a:gd name="connsiteY1" fmla="*/ 617118 h 1531518"/>
              <a:gd name="connsiteX2" fmla="*/ 661012 w 2071171"/>
              <a:gd name="connsiteY2" fmla="*/ 132376 h 1531518"/>
              <a:gd name="connsiteX3" fmla="*/ 980501 w 2071171"/>
              <a:gd name="connsiteY3" fmla="*/ 173 h 1531518"/>
              <a:gd name="connsiteX4" fmla="*/ 1377108 w 2071171"/>
              <a:gd name="connsiteY4" fmla="*/ 110342 h 1531518"/>
              <a:gd name="connsiteX5" fmla="*/ 1652530 w 2071171"/>
              <a:gd name="connsiteY5" fmla="*/ 352713 h 1531518"/>
              <a:gd name="connsiteX6" fmla="*/ 1916935 w 2071171"/>
              <a:gd name="connsiteY6" fmla="*/ 837455 h 1531518"/>
              <a:gd name="connsiteX7" fmla="*/ 2027103 w 2071171"/>
              <a:gd name="connsiteY7" fmla="*/ 1366265 h 1531518"/>
              <a:gd name="connsiteX8" fmla="*/ 2071171 w 2071171"/>
              <a:gd name="connsiteY8" fmla="*/ 1531518 h 1531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171" h="1531518">
                <a:moveTo>
                  <a:pt x="0" y="1520501"/>
                </a:moveTo>
                <a:cubicBezTo>
                  <a:pt x="77117" y="1184486"/>
                  <a:pt x="154235" y="848472"/>
                  <a:pt x="264404" y="617118"/>
                </a:cubicBezTo>
                <a:cubicBezTo>
                  <a:pt x="374573" y="385764"/>
                  <a:pt x="541663" y="235200"/>
                  <a:pt x="661012" y="132376"/>
                </a:cubicBezTo>
                <a:cubicBezTo>
                  <a:pt x="780361" y="29552"/>
                  <a:pt x="861152" y="3845"/>
                  <a:pt x="980501" y="173"/>
                </a:cubicBezTo>
                <a:cubicBezTo>
                  <a:pt x="1099850" y="-3499"/>
                  <a:pt x="1265103" y="51585"/>
                  <a:pt x="1377108" y="110342"/>
                </a:cubicBezTo>
                <a:cubicBezTo>
                  <a:pt x="1489113" y="169099"/>
                  <a:pt x="1562559" y="231528"/>
                  <a:pt x="1652530" y="352713"/>
                </a:cubicBezTo>
                <a:cubicBezTo>
                  <a:pt x="1742501" y="473898"/>
                  <a:pt x="1854506" y="668530"/>
                  <a:pt x="1916935" y="837455"/>
                </a:cubicBezTo>
                <a:cubicBezTo>
                  <a:pt x="1979364" y="1006380"/>
                  <a:pt x="2001397" y="1250588"/>
                  <a:pt x="2027103" y="1366265"/>
                </a:cubicBezTo>
                <a:cubicBezTo>
                  <a:pt x="2052809" y="1481942"/>
                  <a:pt x="2061990" y="1506730"/>
                  <a:pt x="2071171" y="153151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22">
            <a:extLst>
              <a:ext uri="{FF2B5EF4-FFF2-40B4-BE49-F238E27FC236}">
                <a16:creationId xmlns:a16="http://schemas.microsoft.com/office/drawing/2014/main" id="{00724D0B-1943-405B-9713-ABEC64C56A44}"/>
              </a:ext>
            </a:extLst>
          </p:cNvPr>
          <p:cNvSpPr/>
          <p:nvPr/>
        </p:nvSpPr>
        <p:spPr>
          <a:xfrm rot="10800000">
            <a:off x="5764043" y="1515412"/>
            <a:ext cx="451715" cy="788385"/>
          </a:xfrm>
          <a:custGeom>
            <a:avLst/>
            <a:gdLst>
              <a:gd name="connsiteX0" fmla="*/ 0 w 2071171"/>
              <a:gd name="connsiteY0" fmla="*/ 1520501 h 1531518"/>
              <a:gd name="connsiteX1" fmla="*/ 264404 w 2071171"/>
              <a:gd name="connsiteY1" fmla="*/ 617118 h 1531518"/>
              <a:gd name="connsiteX2" fmla="*/ 661012 w 2071171"/>
              <a:gd name="connsiteY2" fmla="*/ 132376 h 1531518"/>
              <a:gd name="connsiteX3" fmla="*/ 980501 w 2071171"/>
              <a:gd name="connsiteY3" fmla="*/ 173 h 1531518"/>
              <a:gd name="connsiteX4" fmla="*/ 1377108 w 2071171"/>
              <a:gd name="connsiteY4" fmla="*/ 110342 h 1531518"/>
              <a:gd name="connsiteX5" fmla="*/ 1652530 w 2071171"/>
              <a:gd name="connsiteY5" fmla="*/ 352713 h 1531518"/>
              <a:gd name="connsiteX6" fmla="*/ 1916935 w 2071171"/>
              <a:gd name="connsiteY6" fmla="*/ 837455 h 1531518"/>
              <a:gd name="connsiteX7" fmla="*/ 2027103 w 2071171"/>
              <a:gd name="connsiteY7" fmla="*/ 1366265 h 1531518"/>
              <a:gd name="connsiteX8" fmla="*/ 2071171 w 2071171"/>
              <a:gd name="connsiteY8" fmla="*/ 1531518 h 1531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171" h="1531518">
                <a:moveTo>
                  <a:pt x="0" y="1520501"/>
                </a:moveTo>
                <a:cubicBezTo>
                  <a:pt x="77117" y="1184486"/>
                  <a:pt x="154235" y="848472"/>
                  <a:pt x="264404" y="617118"/>
                </a:cubicBezTo>
                <a:cubicBezTo>
                  <a:pt x="374573" y="385764"/>
                  <a:pt x="541663" y="235200"/>
                  <a:pt x="661012" y="132376"/>
                </a:cubicBezTo>
                <a:cubicBezTo>
                  <a:pt x="780361" y="29552"/>
                  <a:pt x="861152" y="3845"/>
                  <a:pt x="980501" y="173"/>
                </a:cubicBezTo>
                <a:cubicBezTo>
                  <a:pt x="1099850" y="-3499"/>
                  <a:pt x="1265103" y="51585"/>
                  <a:pt x="1377108" y="110342"/>
                </a:cubicBezTo>
                <a:cubicBezTo>
                  <a:pt x="1489113" y="169099"/>
                  <a:pt x="1562559" y="231528"/>
                  <a:pt x="1652530" y="352713"/>
                </a:cubicBezTo>
                <a:cubicBezTo>
                  <a:pt x="1742501" y="473898"/>
                  <a:pt x="1854506" y="668530"/>
                  <a:pt x="1916935" y="837455"/>
                </a:cubicBezTo>
                <a:cubicBezTo>
                  <a:pt x="1979364" y="1006380"/>
                  <a:pt x="2001397" y="1250588"/>
                  <a:pt x="2027103" y="1366265"/>
                </a:cubicBezTo>
                <a:cubicBezTo>
                  <a:pt x="2052809" y="1481942"/>
                  <a:pt x="2061990" y="1506730"/>
                  <a:pt x="2071171" y="153151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F4CCE54-8356-4079-82C4-8F4A082650AA}"/>
                  </a:ext>
                </a:extLst>
              </p:cNvPr>
              <p:cNvSpPr txBox="1"/>
              <p:nvPr/>
            </p:nvSpPr>
            <p:spPr>
              <a:xfrm>
                <a:off x="4632347" y="3119227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F4CCE54-8356-4079-82C4-8F4A08265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347" y="3119227"/>
                <a:ext cx="344656" cy="276999"/>
              </a:xfrm>
              <a:prstGeom prst="rect">
                <a:avLst/>
              </a:prstGeom>
              <a:blipFill>
                <a:blip r:embed="rId14"/>
                <a:stretch>
                  <a:fillRect r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70C8121-8739-4C74-90E1-E67387C8AEEC}"/>
                  </a:ext>
                </a:extLst>
              </p:cNvPr>
              <p:cNvSpPr txBox="1"/>
              <p:nvPr/>
            </p:nvSpPr>
            <p:spPr>
              <a:xfrm>
                <a:off x="7441446" y="2575413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70C8121-8739-4C74-90E1-E67387C8A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1446" y="2575413"/>
                <a:ext cx="344656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F5ACF5-8A04-4790-9642-FA3989D88A99}"/>
                  </a:ext>
                </a:extLst>
              </p:cNvPr>
              <p:cNvSpPr txBox="1"/>
              <p:nvPr/>
            </p:nvSpPr>
            <p:spPr>
              <a:xfrm>
                <a:off x="5266756" y="2726002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90°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F5ACF5-8A04-4790-9642-FA3989D88A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756" y="2726002"/>
                <a:ext cx="344656" cy="276999"/>
              </a:xfrm>
              <a:prstGeom prst="rect">
                <a:avLst/>
              </a:prstGeom>
              <a:blipFill>
                <a:blip r:embed="rId16"/>
                <a:stretch>
                  <a:fillRect r="-70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5BA6E55-D897-4426-B08A-4297E7188446}"/>
                  </a:ext>
                </a:extLst>
              </p:cNvPr>
              <p:cNvSpPr txBox="1"/>
              <p:nvPr/>
            </p:nvSpPr>
            <p:spPr>
              <a:xfrm>
                <a:off x="5742651" y="2720295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180°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5BA6E55-D897-4426-B08A-4297E71884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651" y="2720295"/>
                <a:ext cx="344656" cy="276999"/>
              </a:xfrm>
              <a:prstGeom prst="rect">
                <a:avLst/>
              </a:prstGeom>
              <a:blipFill>
                <a:blip r:embed="rId17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1689188-8451-4FA9-B972-D8E62DC6A845}"/>
                  </a:ext>
                </a:extLst>
              </p:cNvPr>
              <p:cNvSpPr txBox="1"/>
              <p:nvPr/>
            </p:nvSpPr>
            <p:spPr>
              <a:xfrm>
                <a:off x="6274736" y="2717326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270°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1689188-8451-4FA9-B972-D8E62DC6A8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736" y="2717326"/>
                <a:ext cx="344656" cy="276999"/>
              </a:xfrm>
              <a:prstGeom prst="rect">
                <a:avLst/>
              </a:prstGeom>
              <a:blipFill>
                <a:blip r:embed="rId18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7F0DC43-C4AB-4C10-A37F-1D8561A426BA}"/>
                  </a:ext>
                </a:extLst>
              </p:cNvPr>
              <p:cNvSpPr txBox="1"/>
              <p:nvPr/>
            </p:nvSpPr>
            <p:spPr>
              <a:xfrm>
                <a:off x="6795566" y="2714151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360°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7F0DC43-C4AB-4C10-A37F-1D8561A42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566" y="2714151"/>
                <a:ext cx="344656" cy="276999"/>
              </a:xfrm>
              <a:prstGeom prst="rect">
                <a:avLst/>
              </a:prstGeom>
              <a:blipFill>
                <a:blip r:embed="rId19"/>
                <a:stretch>
                  <a:fillRect r="-33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3E5182F-8206-4524-9F29-49453F84E135}"/>
              </a:ext>
            </a:extLst>
          </p:cNvPr>
          <p:cNvCxnSpPr/>
          <p:nvPr/>
        </p:nvCxnSpPr>
        <p:spPr>
          <a:xfrm flipV="1">
            <a:off x="6260685" y="1537481"/>
            <a:ext cx="2888" cy="255177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2952465-EE56-459B-B7CA-E9DCBA555DA9}"/>
              </a:ext>
            </a:extLst>
          </p:cNvPr>
          <p:cNvCxnSpPr/>
          <p:nvPr/>
        </p:nvCxnSpPr>
        <p:spPr>
          <a:xfrm flipV="1">
            <a:off x="6749948" y="1537480"/>
            <a:ext cx="2888" cy="255177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Freeform 22">
            <a:extLst>
              <a:ext uri="{FF2B5EF4-FFF2-40B4-BE49-F238E27FC236}">
                <a16:creationId xmlns:a16="http://schemas.microsoft.com/office/drawing/2014/main" id="{7151A226-CE8A-4E96-B2DB-19CDCF9E263D}"/>
              </a:ext>
            </a:extLst>
          </p:cNvPr>
          <p:cNvSpPr/>
          <p:nvPr/>
        </p:nvSpPr>
        <p:spPr>
          <a:xfrm>
            <a:off x="6281702" y="3306358"/>
            <a:ext cx="451714" cy="788385"/>
          </a:xfrm>
          <a:custGeom>
            <a:avLst/>
            <a:gdLst>
              <a:gd name="connsiteX0" fmla="*/ 0 w 2071171"/>
              <a:gd name="connsiteY0" fmla="*/ 1520501 h 1531518"/>
              <a:gd name="connsiteX1" fmla="*/ 264404 w 2071171"/>
              <a:gd name="connsiteY1" fmla="*/ 617118 h 1531518"/>
              <a:gd name="connsiteX2" fmla="*/ 661012 w 2071171"/>
              <a:gd name="connsiteY2" fmla="*/ 132376 h 1531518"/>
              <a:gd name="connsiteX3" fmla="*/ 980501 w 2071171"/>
              <a:gd name="connsiteY3" fmla="*/ 173 h 1531518"/>
              <a:gd name="connsiteX4" fmla="*/ 1377108 w 2071171"/>
              <a:gd name="connsiteY4" fmla="*/ 110342 h 1531518"/>
              <a:gd name="connsiteX5" fmla="*/ 1652530 w 2071171"/>
              <a:gd name="connsiteY5" fmla="*/ 352713 h 1531518"/>
              <a:gd name="connsiteX6" fmla="*/ 1916935 w 2071171"/>
              <a:gd name="connsiteY6" fmla="*/ 837455 h 1531518"/>
              <a:gd name="connsiteX7" fmla="*/ 2027103 w 2071171"/>
              <a:gd name="connsiteY7" fmla="*/ 1366265 h 1531518"/>
              <a:gd name="connsiteX8" fmla="*/ 2071171 w 2071171"/>
              <a:gd name="connsiteY8" fmla="*/ 1531518 h 1531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171" h="1531518">
                <a:moveTo>
                  <a:pt x="0" y="1520501"/>
                </a:moveTo>
                <a:cubicBezTo>
                  <a:pt x="77117" y="1184486"/>
                  <a:pt x="154235" y="848472"/>
                  <a:pt x="264404" y="617118"/>
                </a:cubicBezTo>
                <a:cubicBezTo>
                  <a:pt x="374573" y="385764"/>
                  <a:pt x="541663" y="235200"/>
                  <a:pt x="661012" y="132376"/>
                </a:cubicBezTo>
                <a:cubicBezTo>
                  <a:pt x="780361" y="29552"/>
                  <a:pt x="861152" y="3845"/>
                  <a:pt x="980501" y="173"/>
                </a:cubicBezTo>
                <a:cubicBezTo>
                  <a:pt x="1099850" y="-3499"/>
                  <a:pt x="1265103" y="51585"/>
                  <a:pt x="1377108" y="110342"/>
                </a:cubicBezTo>
                <a:cubicBezTo>
                  <a:pt x="1489113" y="169099"/>
                  <a:pt x="1562559" y="231528"/>
                  <a:pt x="1652530" y="352713"/>
                </a:cubicBezTo>
                <a:cubicBezTo>
                  <a:pt x="1742501" y="473898"/>
                  <a:pt x="1854506" y="668530"/>
                  <a:pt x="1916935" y="837455"/>
                </a:cubicBezTo>
                <a:cubicBezTo>
                  <a:pt x="1979364" y="1006380"/>
                  <a:pt x="2001397" y="1250588"/>
                  <a:pt x="2027103" y="1366265"/>
                </a:cubicBezTo>
                <a:cubicBezTo>
                  <a:pt x="2052809" y="1481942"/>
                  <a:pt x="2061990" y="1506730"/>
                  <a:pt x="2071171" y="153151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23">
            <a:extLst>
              <a:ext uri="{FF2B5EF4-FFF2-40B4-BE49-F238E27FC236}">
                <a16:creationId xmlns:a16="http://schemas.microsoft.com/office/drawing/2014/main" id="{F9600373-2801-44E7-ABAF-2C72E00E3D88}"/>
              </a:ext>
            </a:extLst>
          </p:cNvPr>
          <p:cNvSpPr/>
          <p:nvPr/>
        </p:nvSpPr>
        <p:spPr>
          <a:xfrm>
            <a:off x="6764652" y="1514351"/>
            <a:ext cx="247482" cy="833665"/>
          </a:xfrm>
          <a:custGeom>
            <a:avLst/>
            <a:gdLst>
              <a:gd name="connsiteX0" fmla="*/ 0 w 1134737"/>
              <a:gd name="connsiteY0" fmla="*/ 0 h 1619480"/>
              <a:gd name="connsiteX1" fmla="*/ 121186 w 1134737"/>
              <a:gd name="connsiteY1" fmla="*/ 517793 h 1619480"/>
              <a:gd name="connsiteX2" fmla="*/ 396607 w 1134737"/>
              <a:gd name="connsiteY2" fmla="*/ 1079653 h 1619480"/>
              <a:gd name="connsiteX3" fmla="*/ 837282 w 1134737"/>
              <a:gd name="connsiteY3" fmla="*/ 1476260 h 1619480"/>
              <a:gd name="connsiteX4" fmla="*/ 1134737 w 1134737"/>
              <a:gd name="connsiteY4" fmla="*/ 1619480 h 1619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737" h="1619480">
                <a:moveTo>
                  <a:pt x="0" y="0"/>
                </a:moveTo>
                <a:cubicBezTo>
                  <a:pt x="27542" y="168925"/>
                  <a:pt x="55085" y="337851"/>
                  <a:pt x="121186" y="517793"/>
                </a:cubicBezTo>
                <a:cubicBezTo>
                  <a:pt x="187287" y="697735"/>
                  <a:pt x="277258" y="919909"/>
                  <a:pt x="396607" y="1079653"/>
                </a:cubicBezTo>
                <a:cubicBezTo>
                  <a:pt x="515956" y="1239397"/>
                  <a:pt x="714260" y="1386289"/>
                  <a:pt x="837282" y="1476260"/>
                </a:cubicBezTo>
                <a:cubicBezTo>
                  <a:pt x="960304" y="1566231"/>
                  <a:pt x="1047520" y="1592855"/>
                  <a:pt x="1134737" y="161948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E267E68-672E-45C9-A606-E8CD57A64936}"/>
                  </a:ext>
                </a:extLst>
              </p:cNvPr>
              <p:cNvSpPr txBox="1"/>
              <p:nvPr/>
            </p:nvSpPr>
            <p:spPr>
              <a:xfrm>
                <a:off x="6857474" y="1437232"/>
                <a:ext cx="138405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𝐬𝐞𝐜</m:t>
                          </m:r>
                        </m:fName>
                        <m:e>
                          <m: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E267E68-672E-45C9-A606-E8CD57A649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474" y="1437232"/>
                <a:ext cx="1384059" cy="369332"/>
              </a:xfrm>
              <a:prstGeom prst="rect">
                <a:avLst/>
              </a:prstGeom>
              <a:blipFill>
                <a:blip r:embed="rId20"/>
                <a:stretch>
                  <a:fillRect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row: Right 59">
            <a:extLst>
              <a:ext uri="{FF2B5EF4-FFF2-40B4-BE49-F238E27FC236}">
                <a16:creationId xmlns:a16="http://schemas.microsoft.com/office/drawing/2014/main" id="{989D70CB-2D73-4AC5-BDCA-EECDE6B12E16}"/>
              </a:ext>
            </a:extLst>
          </p:cNvPr>
          <p:cNvSpPr/>
          <p:nvPr/>
        </p:nvSpPr>
        <p:spPr>
          <a:xfrm rot="8820941">
            <a:off x="5525663" y="4769577"/>
            <a:ext cx="863987" cy="41789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D830F9B-DED4-43CA-8253-6496EDC8B27A}"/>
              </a:ext>
            </a:extLst>
          </p:cNvPr>
          <p:cNvCxnSpPr>
            <a:cxnSpLocks/>
          </p:cNvCxnSpPr>
          <p:nvPr/>
        </p:nvCxnSpPr>
        <p:spPr>
          <a:xfrm flipV="1">
            <a:off x="2777035" y="5367993"/>
            <a:ext cx="2582273" cy="6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F4FE7BB-BDA2-4D75-BB7B-D49D2840744F}"/>
              </a:ext>
            </a:extLst>
          </p:cNvPr>
          <p:cNvCxnSpPr>
            <a:cxnSpLocks/>
          </p:cNvCxnSpPr>
          <p:nvPr/>
        </p:nvCxnSpPr>
        <p:spPr>
          <a:xfrm flipH="1" flipV="1">
            <a:off x="2789735" y="4296833"/>
            <a:ext cx="2741" cy="24007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8E52D00E-E53A-409F-A82B-0BC15E5950AA}"/>
                  </a:ext>
                </a:extLst>
              </p:cNvPr>
              <p:cNvSpPr txBox="1"/>
              <p:nvPr/>
            </p:nvSpPr>
            <p:spPr>
              <a:xfrm>
                <a:off x="2620148" y="4007875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8E52D00E-E53A-409F-A82B-0BC15E595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0148" y="4007875"/>
                <a:ext cx="344656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DE5A03F-427B-4C9B-9AF0-4F5A3BC5CBFB}"/>
              </a:ext>
            </a:extLst>
          </p:cNvPr>
          <p:cNvCxnSpPr/>
          <p:nvPr/>
        </p:nvCxnSpPr>
        <p:spPr>
          <a:xfrm flipV="1">
            <a:off x="3033209" y="4145770"/>
            <a:ext cx="2888" cy="2551774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C5E8821-2BB4-414D-857D-64F23E9B96AC}"/>
              </a:ext>
            </a:extLst>
          </p:cNvPr>
          <p:cNvCxnSpPr/>
          <p:nvPr/>
        </p:nvCxnSpPr>
        <p:spPr>
          <a:xfrm flipV="1">
            <a:off x="3522472" y="4145769"/>
            <a:ext cx="2888" cy="2551774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Freeform 21">
            <a:extLst>
              <a:ext uri="{FF2B5EF4-FFF2-40B4-BE49-F238E27FC236}">
                <a16:creationId xmlns:a16="http://schemas.microsoft.com/office/drawing/2014/main" id="{946E143B-A8CE-49D0-924A-A8A7F9E8D0C2}"/>
              </a:ext>
            </a:extLst>
          </p:cNvPr>
          <p:cNvSpPr/>
          <p:nvPr/>
        </p:nvSpPr>
        <p:spPr>
          <a:xfrm>
            <a:off x="2768558" y="4240436"/>
            <a:ext cx="223455" cy="1119992"/>
          </a:xfrm>
          <a:custGeom>
            <a:avLst/>
            <a:gdLst>
              <a:gd name="connsiteX0" fmla="*/ 0 w 1024569"/>
              <a:gd name="connsiteY0" fmla="*/ 1498293 h 1498293"/>
              <a:gd name="connsiteX1" fmla="*/ 385590 w 1024569"/>
              <a:gd name="connsiteY1" fmla="*/ 1366091 h 1498293"/>
              <a:gd name="connsiteX2" fmla="*/ 870332 w 1024569"/>
              <a:gd name="connsiteY2" fmla="*/ 870332 h 1498293"/>
              <a:gd name="connsiteX3" fmla="*/ 1024569 w 1024569"/>
              <a:gd name="connsiteY3" fmla="*/ 0 h 1498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4569" h="1498293">
                <a:moveTo>
                  <a:pt x="0" y="1498293"/>
                </a:moveTo>
                <a:cubicBezTo>
                  <a:pt x="120267" y="1484522"/>
                  <a:pt x="240535" y="1470751"/>
                  <a:pt x="385590" y="1366091"/>
                </a:cubicBezTo>
                <a:cubicBezTo>
                  <a:pt x="530645" y="1261431"/>
                  <a:pt x="763836" y="1098014"/>
                  <a:pt x="870332" y="870332"/>
                </a:cubicBezTo>
                <a:cubicBezTo>
                  <a:pt x="976828" y="642650"/>
                  <a:pt x="1000698" y="321325"/>
                  <a:pt x="1024569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p:sp>
        <p:nvSpPr>
          <p:cNvPr id="69" name="Freeform 22">
            <a:extLst>
              <a:ext uri="{FF2B5EF4-FFF2-40B4-BE49-F238E27FC236}">
                <a16:creationId xmlns:a16="http://schemas.microsoft.com/office/drawing/2014/main" id="{866932EC-379B-4F78-8E9D-B433B4F12DEF}"/>
              </a:ext>
            </a:extLst>
          </p:cNvPr>
          <p:cNvSpPr/>
          <p:nvPr/>
        </p:nvSpPr>
        <p:spPr>
          <a:xfrm>
            <a:off x="3054226" y="5914647"/>
            <a:ext cx="451715" cy="788385"/>
          </a:xfrm>
          <a:custGeom>
            <a:avLst/>
            <a:gdLst>
              <a:gd name="connsiteX0" fmla="*/ 0 w 2071171"/>
              <a:gd name="connsiteY0" fmla="*/ 1520501 h 1531518"/>
              <a:gd name="connsiteX1" fmla="*/ 264404 w 2071171"/>
              <a:gd name="connsiteY1" fmla="*/ 617118 h 1531518"/>
              <a:gd name="connsiteX2" fmla="*/ 661012 w 2071171"/>
              <a:gd name="connsiteY2" fmla="*/ 132376 h 1531518"/>
              <a:gd name="connsiteX3" fmla="*/ 980501 w 2071171"/>
              <a:gd name="connsiteY3" fmla="*/ 173 h 1531518"/>
              <a:gd name="connsiteX4" fmla="*/ 1377108 w 2071171"/>
              <a:gd name="connsiteY4" fmla="*/ 110342 h 1531518"/>
              <a:gd name="connsiteX5" fmla="*/ 1652530 w 2071171"/>
              <a:gd name="connsiteY5" fmla="*/ 352713 h 1531518"/>
              <a:gd name="connsiteX6" fmla="*/ 1916935 w 2071171"/>
              <a:gd name="connsiteY6" fmla="*/ 837455 h 1531518"/>
              <a:gd name="connsiteX7" fmla="*/ 2027103 w 2071171"/>
              <a:gd name="connsiteY7" fmla="*/ 1366265 h 1531518"/>
              <a:gd name="connsiteX8" fmla="*/ 2071171 w 2071171"/>
              <a:gd name="connsiteY8" fmla="*/ 1531518 h 1531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171" h="1531518">
                <a:moveTo>
                  <a:pt x="0" y="1520501"/>
                </a:moveTo>
                <a:cubicBezTo>
                  <a:pt x="77117" y="1184486"/>
                  <a:pt x="154235" y="848472"/>
                  <a:pt x="264404" y="617118"/>
                </a:cubicBezTo>
                <a:cubicBezTo>
                  <a:pt x="374573" y="385764"/>
                  <a:pt x="541663" y="235200"/>
                  <a:pt x="661012" y="132376"/>
                </a:cubicBezTo>
                <a:cubicBezTo>
                  <a:pt x="780361" y="29552"/>
                  <a:pt x="861152" y="3845"/>
                  <a:pt x="980501" y="173"/>
                </a:cubicBezTo>
                <a:cubicBezTo>
                  <a:pt x="1099850" y="-3499"/>
                  <a:pt x="1265103" y="51585"/>
                  <a:pt x="1377108" y="110342"/>
                </a:cubicBezTo>
                <a:cubicBezTo>
                  <a:pt x="1489113" y="169099"/>
                  <a:pt x="1562559" y="231528"/>
                  <a:pt x="1652530" y="352713"/>
                </a:cubicBezTo>
                <a:cubicBezTo>
                  <a:pt x="1742501" y="473898"/>
                  <a:pt x="1854506" y="668530"/>
                  <a:pt x="1916935" y="837455"/>
                </a:cubicBezTo>
                <a:cubicBezTo>
                  <a:pt x="1979364" y="1006380"/>
                  <a:pt x="2001397" y="1250588"/>
                  <a:pt x="2027103" y="1366265"/>
                </a:cubicBezTo>
                <a:cubicBezTo>
                  <a:pt x="2052809" y="1481942"/>
                  <a:pt x="2061990" y="1506730"/>
                  <a:pt x="2071171" y="153151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p:sp>
        <p:nvSpPr>
          <p:cNvPr id="70" name="Freeform 22">
            <a:extLst>
              <a:ext uri="{FF2B5EF4-FFF2-40B4-BE49-F238E27FC236}">
                <a16:creationId xmlns:a16="http://schemas.microsoft.com/office/drawing/2014/main" id="{696DE579-46BD-4D92-AFF1-39E567E6E606}"/>
              </a:ext>
            </a:extLst>
          </p:cNvPr>
          <p:cNvSpPr/>
          <p:nvPr/>
        </p:nvSpPr>
        <p:spPr>
          <a:xfrm rot="10800000">
            <a:off x="3580687" y="4258543"/>
            <a:ext cx="451715" cy="1095054"/>
          </a:xfrm>
          <a:custGeom>
            <a:avLst/>
            <a:gdLst>
              <a:gd name="connsiteX0" fmla="*/ 0 w 2071171"/>
              <a:gd name="connsiteY0" fmla="*/ 1520501 h 1531518"/>
              <a:gd name="connsiteX1" fmla="*/ 264404 w 2071171"/>
              <a:gd name="connsiteY1" fmla="*/ 617118 h 1531518"/>
              <a:gd name="connsiteX2" fmla="*/ 661012 w 2071171"/>
              <a:gd name="connsiteY2" fmla="*/ 132376 h 1531518"/>
              <a:gd name="connsiteX3" fmla="*/ 980501 w 2071171"/>
              <a:gd name="connsiteY3" fmla="*/ 173 h 1531518"/>
              <a:gd name="connsiteX4" fmla="*/ 1377108 w 2071171"/>
              <a:gd name="connsiteY4" fmla="*/ 110342 h 1531518"/>
              <a:gd name="connsiteX5" fmla="*/ 1652530 w 2071171"/>
              <a:gd name="connsiteY5" fmla="*/ 352713 h 1531518"/>
              <a:gd name="connsiteX6" fmla="*/ 1916935 w 2071171"/>
              <a:gd name="connsiteY6" fmla="*/ 837455 h 1531518"/>
              <a:gd name="connsiteX7" fmla="*/ 2027103 w 2071171"/>
              <a:gd name="connsiteY7" fmla="*/ 1366265 h 1531518"/>
              <a:gd name="connsiteX8" fmla="*/ 2071171 w 2071171"/>
              <a:gd name="connsiteY8" fmla="*/ 1531518 h 1531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171" h="1531518">
                <a:moveTo>
                  <a:pt x="0" y="1520501"/>
                </a:moveTo>
                <a:cubicBezTo>
                  <a:pt x="77117" y="1184486"/>
                  <a:pt x="154235" y="848472"/>
                  <a:pt x="264404" y="617118"/>
                </a:cubicBezTo>
                <a:cubicBezTo>
                  <a:pt x="374573" y="385764"/>
                  <a:pt x="541663" y="235200"/>
                  <a:pt x="661012" y="132376"/>
                </a:cubicBezTo>
                <a:cubicBezTo>
                  <a:pt x="780361" y="29552"/>
                  <a:pt x="861152" y="3845"/>
                  <a:pt x="980501" y="173"/>
                </a:cubicBezTo>
                <a:cubicBezTo>
                  <a:pt x="1099850" y="-3499"/>
                  <a:pt x="1265103" y="51585"/>
                  <a:pt x="1377108" y="110342"/>
                </a:cubicBezTo>
                <a:cubicBezTo>
                  <a:pt x="1489113" y="169099"/>
                  <a:pt x="1562559" y="231528"/>
                  <a:pt x="1652530" y="352713"/>
                </a:cubicBezTo>
                <a:cubicBezTo>
                  <a:pt x="1742501" y="473898"/>
                  <a:pt x="1854506" y="668530"/>
                  <a:pt x="1916935" y="837455"/>
                </a:cubicBezTo>
                <a:cubicBezTo>
                  <a:pt x="1979364" y="1006380"/>
                  <a:pt x="2001397" y="1250588"/>
                  <a:pt x="2027103" y="1366265"/>
                </a:cubicBezTo>
                <a:cubicBezTo>
                  <a:pt x="2052809" y="1481942"/>
                  <a:pt x="2061990" y="1506730"/>
                  <a:pt x="2071171" y="153151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48A4A5A-70E3-4B21-BA1C-189BC6A58264}"/>
                  </a:ext>
                </a:extLst>
              </p:cNvPr>
              <p:cNvSpPr txBox="1"/>
              <p:nvPr/>
            </p:nvSpPr>
            <p:spPr>
              <a:xfrm>
                <a:off x="2448992" y="5759452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48A4A5A-70E3-4B21-BA1C-189BC6A582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992" y="5759452"/>
                <a:ext cx="344656" cy="276999"/>
              </a:xfrm>
              <a:prstGeom prst="rect">
                <a:avLst/>
              </a:prstGeom>
              <a:blipFill>
                <a:blip r:embed="rId25"/>
                <a:stretch>
                  <a:fillRect r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047BAC9D-DC0D-43A2-8B67-6880CD886196}"/>
                  </a:ext>
                </a:extLst>
              </p:cNvPr>
              <p:cNvSpPr txBox="1"/>
              <p:nvPr/>
            </p:nvSpPr>
            <p:spPr>
              <a:xfrm>
                <a:off x="5258091" y="5215638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047BAC9D-DC0D-43A2-8B67-6880CD8861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091" y="5215638"/>
                <a:ext cx="344656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86BB7FBC-0EC9-43BD-AC5B-4C06F84A230A}"/>
                  </a:ext>
                </a:extLst>
              </p:cNvPr>
              <p:cNvSpPr txBox="1"/>
              <p:nvPr/>
            </p:nvSpPr>
            <p:spPr>
              <a:xfrm>
                <a:off x="3083401" y="5366227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90°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86BB7FBC-0EC9-43BD-AC5B-4C06F84A2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401" y="5366227"/>
                <a:ext cx="344656" cy="276999"/>
              </a:xfrm>
              <a:prstGeom prst="rect">
                <a:avLst/>
              </a:prstGeom>
              <a:blipFill>
                <a:blip r:embed="rId16"/>
                <a:stretch>
                  <a:fillRect r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7231C6A-52C2-474C-9B1E-67E03903A852}"/>
                  </a:ext>
                </a:extLst>
              </p:cNvPr>
              <p:cNvSpPr txBox="1"/>
              <p:nvPr/>
            </p:nvSpPr>
            <p:spPr>
              <a:xfrm>
                <a:off x="3559296" y="5360520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180°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7231C6A-52C2-474C-9B1E-67E03903A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296" y="5360520"/>
                <a:ext cx="344656" cy="276999"/>
              </a:xfrm>
              <a:prstGeom prst="rect">
                <a:avLst/>
              </a:prstGeom>
              <a:blipFill>
                <a:blip r:embed="rId17"/>
                <a:stretch>
                  <a:fillRect r="-33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88C316F-0E95-4BC5-A8EC-2170A593914A}"/>
                  </a:ext>
                </a:extLst>
              </p:cNvPr>
              <p:cNvSpPr txBox="1"/>
              <p:nvPr/>
            </p:nvSpPr>
            <p:spPr>
              <a:xfrm>
                <a:off x="4091381" y="5357551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270°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88C316F-0E95-4BC5-A8EC-2170A59391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381" y="5357551"/>
                <a:ext cx="344656" cy="276999"/>
              </a:xfrm>
              <a:prstGeom prst="rect">
                <a:avLst/>
              </a:prstGeom>
              <a:blipFill>
                <a:blip r:embed="rId18"/>
                <a:stretch>
                  <a:fillRect r="-3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525034D-304B-4275-9A19-7F59665AFADF}"/>
                  </a:ext>
                </a:extLst>
              </p:cNvPr>
              <p:cNvSpPr txBox="1"/>
              <p:nvPr/>
            </p:nvSpPr>
            <p:spPr>
              <a:xfrm>
                <a:off x="4612211" y="5354376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360°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525034D-304B-4275-9A19-7F59665AF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211" y="5354376"/>
                <a:ext cx="344656" cy="276999"/>
              </a:xfrm>
              <a:prstGeom prst="rect">
                <a:avLst/>
              </a:prstGeom>
              <a:blipFill>
                <a:blip r:embed="rId19"/>
                <a:stretch>
                  <a:fillRect r="-33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C448A15-2E1E-4A18-9C98-004C774BB3DB}"/>
              </a:ext>
            </a:extLst>
          </p:cNvPr>
          <p:cNvCxnSpPr/>
          <p:nvPr/>
        </p:nvCxnSpPr>
        <p:spPr>
          <a:xfrm flipV="1">
            <a:off x="4077330" y="4177706"/>
            <a:ext cx="2888" cy="2551774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7B8943C-189D-445E-AD66-C550D299A4B3}"/>
              </a:ext>
            </a:extLst>
          </p:cNvPr>
          <p:cNvCxnSpPr/>
          <p:nvPr/>
        </p:nvCxnSpPr>
        <p:spPr>
          <a:xfrm flipV="1">
            <a:off x="4566593" y="4177705"/>
            <a:ext cx="2888" cy="2551774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Freeform 22">
            <a:extLst>
              <a:ext uri="{FF2B5EF4-FFF2-40B4-BE49-F238E27FC236}">
                <a16:creationId xmlns:a16="http://schemas.microsoft.com/office/drawing/2014/main" id="{69A2DA9C-ADDA-4E6A-B0C0-C1FE186C9013}"/>
              </a:ext>
            </a:extLst>
          </p:cNvPr>
          <p:cNvSpPr/>
          <p:nvPr/>
        </p:nvSpPr>
        <p:spPr>
          <a:xfrm>
            <a:off x="4098347" y="5946583"/>
            <a:ext cx="451714" cy="788385"/>
          </a:xfrm>
          <a:custGeom>
            <a:avLst/>
            <a:gdLst>
              <a:gd name="connsiteX0" fmla="*/ 0 w 2071171"/>
              <a:gd name="connsiteY0" fmla="*/ 1520501 h 1531518"/>
              <a:gd name="connsiteX1" fmla="*/ 264404 w 2071171"/>
              <a:gd name="connsiteY1" fmla="*/ 617118 h 1531518"/>
              <a:gd name="connsiteX2" fmla="*/ 661012 w 2071171"/>
              <a:gd name="connsiteY2" fmla="*/ 132376 h 1531518"/>
              <a:gd name="connsiteX3" fmla="*/ 980501 w 2071171"/>
              <a:gd name="connsiteY3" fmla="*/ 173 h 1531518"/>
              <a:gd name="connsiteX4" fmla="*/ 1377108 w 2071171"/>
              <a:gd name="connsiteY4" fmla="*/ 110342 h 1531518"/>
              <a:gd name="connsiteX5" fmla="*/ 1652530 w 2071171"/>
              <a:gd name="connsiteY5" fmla="*/ 352713 h 1531518"/>
              <a:gd name="connsiteX6" fmla="*/ 1916935 w 2071171"/>
              <a:gd name="connsiteY6" fmla="*/ 837455 h 1531518"/>
              <a:gd name="connsiteX7" fmla="*/ 2027103 w 2071171"/>
              <a:gd name="connsiteY7" fmla="*/ 1366265 h 1531518"/>
              <a:gd name="connsiteX8" fmla="*/ 2071171 w 2071171"/>
              <a:gd name="connsiteY8" fmla="*/ 1531518 h 1531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171" h="1531518">
                <a:moveTo>
                  <a:pt x="0" y="1520501"/>
                </a:moveTo>
                <a:cubicBezTo>
                  <a:pt x="77117" y="1184486"/>
                  <a:pt x="154235" y="848472"/>
                  <a:pt x="264404" y="617118"/>
                </a:cubicBezTo>
                <a:cubicBezTo>
                  <a:pt x="374573" y="385764"/>
                  <a:pt x="541663" y="235200"/>
                  <a:pt x="661012" y="132376"/>
                </a:cubicBezTo>
                <a:cubicBezTo>
                  <a:pt x="780361" y="29552"/>
                  <a:pt x="861152" y="3845"/>
                  <a:pt x="980501" y="173"/>
                </a:cubicBezTo>
                <a:cubicBezTo>
                  <a:pt x="1099850" y="-3499"/>
                  <a:pt x="1265103" y="51585"/>
                  <a:pt x="1377108" y="110342"/>
                </a:cubicBezTo>
                <a:cubicBezTo>
                  <a:pt x="1489113" y="169099"/>
                  <a:pt x="1562559" y="231528"/>
                  <a:pt x="1652530" y="352713"/>
                </a:cubicBezTo>
                <a:cubicBezTo>
                  <a:pt x="1742501" y="473898"/>
                  <a:pt x="1854506" y="668530"/>
                  <a:pt x="1916935" y="837455"/>
                </a:cubicBezTo>
                <a:cubicBezTo>
                  <a:pt x="1979364" y="1006380"/>
                  <a:pt x="2001397" y="1250588"/>
                  <a:pt x="2027103" y="1366265"/>
                </a:cubicBezTo>
                <a:cubicBezTo>
                  <a:pt x="2052809" y="1481942"/>
                  <a:pt x="2061990" y="1506730"/>
                  <a:pt x="2071171" y="153151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p:sp>
        <p:nvSpPr>
          <p:cNvPr id="81" name="Freeform 23">
            <a:extLst>
              <a:ext uri="{FF2B5EF4-FFF2-40B4-BE49-F238E27FC236}">
                <a16:creationId xmlns:a16="http://schemas.microsoft.com/office/drawing/2014/main" id="{9A912C3B-CEF8-47C8-A2A7-E864C6F7AE2B}"/>
              </a:ext>
            </a:extLst>
          </p:cNvPr>
          <p:cNvSpPr/>
          <p:nvPr/>
        </p:nvSpPr>
        <p:spPr>
          <a:xfrm>
            <a:off x="4600347" y="4296833"/>
            <a:ext cx="247482" cy="1081933"/>
          </a:xfrm>
          <a:custGeom>
            <a:avLst/>
            <a:gdLst>
              <a:gd name="connsiteX0" fmla="*/ 0 w 1134737"/>
              <a:gd name="connsiteY0" fmla="*/ 0 h 1619480"/>
              <a:gd name="connsiteX1" fmla="*/ 121186 w 1134737"/>
              <a:gd name="connsiteY1" fmla="*/ 517793 h 1619480"/>
              <a:gd name="connsiteX2" fmla="*/ 396607 w 1134737"/>
              <a:gd name="connsiteY2" fmla="*/ 1079653 h 1619480"/>
              <a:gd name="connsiteX3" fmla="*/ 837282 w 1134737"/>
              <a:gd name="connsiteY3" fmla="*/ 1476260 h 1619480"/>
              <a:gd name="connsiteX4" fmla="*/ 1134737 w 1134737"/>
              <a:gd name="connsiteY4" fmla="*/ 1619480 h 1619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737" h="1619480">
                <a:moveTo>
                  <a:pt x="0" y="0"/>
                </a:moveTo>
                <a:cubicBezTo>
                  <a:pt x="27542" y="168925"/>
                  <a:pt x="55085" y="337851"/>
                  <a:pt x="121186" y="517793"/>
                </a:cubicBezTo>
                <a:cubicBezTo>
                  <a:pt x="187287" y="697735"/>
                  <a:pt x="277258" y="919909"/>
                  <a:pt x="396607" y="1079653"/>
                </a:cubicBezTo>
                <a:cubicBezTo>
                  <a:pt x="515956" y="1239397"/>
                  <a:pt x="714260" y="1386289"/>
                  <a:pt x="837282" y="1476260"/>
                </a:cubicBezTo>
                <a:cubicBezTo>
                  <a:pt x="960304" y="1566231"/>
                  <a:pt x="1047520" y="1592855"/>
                  <a:pt x="1134737" y="161948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38A6BB96-ABFC-45E0-804E-FDC4FE9511DD}"/>
                  </a:ext>
                </a:extLst>
              </p:cNvPr>
              <p:cNvSpPr txBox="1"/>
              <p:nvPr/>
            </p:nvSpPr>
            <p:spPr>
              <a:xfrm>
                <a:off x="4584372" y="4288887"/>
                <a:ext cx="19820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𝐬𝐞𝐜</m:t>
                          </m:r>
                        </m:fName>
                        <m:e>
                          <m: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38A6BB96-ABFC-45E0-804E-FDC4FE951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372" y="4288887"/>
                <a:ext cx="1982059" cy="369332"/>
              </a:xfrm>
              <a:prstGeom prst="rect">
                <a:avLst/>
              </a:prstGeom>
              <a:blipFill>
                <a:blip r:embed="rId2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465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20" grpId="0" animBg="1"/>
      <p:bldP spid="21" grpId="0" animBg="1"/>
      <p:bldP spid="22" grpId="0" animBg="1"/>
      <p:bldP spid="23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7" grpId="0"/>
      <p:bldP spid="38" grpId="0"/>
      <p:bldP spid="42" grpId="0" animBg="1"/>
      <p:bldP spid="43" grpId="0" animBg="1"/>
      <p:bldP spid="59" grpId="0" animBg="1"/>
      <p:bldP spid="46" grpId="0"/>
      <p:bldP spid="47" grpId="0"/>
      <p:bldP spid="48" grpId="0"/>
      <p:bldP spid="49" grpId="0"/>
      <p:bldP spid="50" grpId="0"/>
      <p:bldP spid="51" grpId="0"/>
      <p:bldP spid="56" grpId="0" animBg="1"/>
      <p:bldP spid="57" grpId="0" animBg="1"/>
      <p:bldP spid="58" grpId="0"/>
      <p:bldP spid="60" grpId="0" animBg="1"/>
      <p:bldP spid="64" grpId="0"/>
      <p:bldP spid="68" grpId="0" animBg="1"/>
      <p:bldP spid="69" grpId="0" animBg="1"/>
      <p:bldP spid="70" grpId="0" animBg="1"/>
      <p:bldP spid="71" grpId="0"/>
      <p:bldP spid="72" grpId="0"/>
      <p:bldP spid="73" grpId="0"/>
      <p:bldP spid="74" grpId="0"/>
      <p:bldP spid="75" grpId="0"/>
      <p:bldP spid="76" grpId="0"/>
      <p:bldP spid="80" grpId="0" animBg="1"/>
      <p:bldP spid="81" grpId="0" animBg="1"/>
      <p:bldP spid="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6A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144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2D073DD-F319-E349-9E27-28D02B9DC359}"/>
              </a:ext>
            </a:extLst>
          </p:cNvPr>
          <p:cNvSpPr txBox="1"/>
          <p:nvPr/>
        </p:nvSpPr>
        <p:spPr>
          <a:xfrm>
            <a:off x="611560" y="2682537"/>
            <a:ext cx="7128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Q6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173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40931</TotalTime>
  <Words>269</Words>
  <Application>Microsoft Macintosh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1011</cp:revision>
  <dcterms:created xsi:type="dcterms:W3CDTF">2013-02-28T07:36:55Z</dcterms:created>
  <dcterms:modified xsi:type="dcterms:W3CDTF">2019-07-06T16:14:52Z</dcterms:modified>
</cp:coreProperties>
</file>