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30" r:id="rId2"/>
    <p:sldId id="517" r:id="rId3"/>
    <p:sldId id="534" r:id="rId4"/>
    <p:sldId id="53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885" autoAdjust="0"/>
    <p:restoredTop sz="88534" autoAdjust="0"/>
  </p:normalViewPr>
  <p:slideViewPr>
    <p:cSldViewPr>
      <p:cViewPr varScale="1">
        <p:scale>
          <a:sx n="70" d="100"/>
          <a:sy n="70" d="100"/>
        </p:scale>
        <p:origin x="32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3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Angle with axis</a:t>
            </a:r>
            <a:endParaRPr lang="en-GB" sz="3200" dirty="0"/>
          </a:p>
          <a:p>
            <a:pPr algn="ctr"/>
            <a:r>
              <a:rPr lang="en-GB" sz="8000" dirty="0"/>
              <a:t>Chapter 12</a:t>
            </a:r>
          </a:p>
          <a:p>
            <a:pPr algn="ctr"/>
            <a:r>
              <a:rPr lang="en-GB" sz="8000" dirty="0"/>
              <a:t>(</a:t>
            </a:r>
            <a:r>
              <a:rPr lang="en-GB" sz="8000"/>
              <a:t>Part 4 of 6)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834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8E350B-72C4-42BE-963F-E0F90A40F897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BADBD0-4440-48C5-8BBE-329F3EE87A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Angles between vectors and an axis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ABF33C-AD5C-4D8F-9FE3-5ACECBEB7F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/>
              <p:nvPr/>
            </p:nvSpPr>
            <p:spPr>
              <a:xfrm>
                <a:off x="3419872" y="1628800"/>
                <a:ext cx="5003741" cy="18923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The angle between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-axis is:</a:t>
                </a:r>
              </a:p>
              <a:p>
                <a:pPr algn="ctr"/>
                <a:endParaRPr lang="en-GB" sz="900" dirty="0">
                  <a:solidFill>
                    <a:schemeClr val="tx1"/>
                  </a:solidFill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sSub>
                            <m:sSubPr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e>
                      </m:func>
                      <m:r>
                        <a:rPr lang="en-GB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628800"/>
                <a:ext cx="5003741" cy="1892313"/>
              </a:xfrm>
              <a:prstGeom prst="rect">
                <a:avLst/>
              </a:prstGeom>
              <a:blipFill>
                <a:blip r:embed="rId2"/>
                <a:stretch>
                  <a:fillRect l="-1340" t="-2572" r="-14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764704"/>
            <a:ext cx="3096344" cy="30887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/>
              <p:nvPr/>
            </p:nvSpPr>
            <p:spPr>
              <a:xfrm>
                <a:off x="105517" y="4653136"/>
                <a:ext cx="4502771" cy="18923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Angle between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-axis is:</a:t>
                </a:r>
              </a:p>
              <a:p>
                <a:pPr algn="ctr"/>
                <a:endParaRPr lang="en-GB" sz="900" dirty="0">
                  <a:solidFill>
                    <a:schemeClr val="tx1"/>
                  </a:solidFill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sSub>
                            <m:sSubPr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</m:e>
                      </m:func>
                      <m:r>
                        <a:rPr lang="en-GB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17" y="4653136"/>
                <a:ext cx="4502771" cy="1892313"/>
              </a:xfrm>
              <a:prstGeom prst="rect">
                <a:avLst/>
              </a:prstGeom>
              <a:blipFill>
                <a:blip r:embed="rId4"/>
                <a:stretch>
                  <a:fillRect l="-1624" t="-2572" r="-16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/>
              <p:nvPr/>
            </p:nvSpPr>
            <p:spPr>
              <a:xfrm>
                <a:off x="4594202" y="4679837"/>
                <a:ext cx="4498796" cy="18923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Angle between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  <a:latin typeface="+mj-lt"/>
                  </a:rPr>
                  <a:t>-axis is:</a:t>
                </a:r>
              </a:p>
              <a:p>
                <a:pPr algn="ctr"/>
                <a:endParaRPr lang="en-GB" sz="900" dirty="0">
                  <a:solidFill>
                    <a:schemeClr val="tx1"/>
                  </a:solidFill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sSub>
                            <m:sSubPr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e>
                      </m:func>
                      <m:r>
                        <a:rPr lang="en-GB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202" y="4679837"/>
                <a:ext cx="4498796" cy="1892313"/>
              </a:xfrm>
              <a:prstGeom prst="rect">
                <a:avLst/>
              </a:prstGeom>
              <a:blipFill>
                <a:blip r:embed="rId5"/>
                <a:stretch>
                  <a:fillRect l="-1762" t="-2581" r="-14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606301" y="429309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79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8E350B-72C4-42BE-963F-E0F90A40F897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BADBD0-4440-48C5-8BBE-329F3EE87A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- Angles between vectors and an axis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ABF33C-AD5C-4D8F-9FE3-5ACECBEB7F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5C841C1-3129-42A7-8094-4D76C30DFC25}"/>
                  </a:ext>
                </a:extLst>
              </p:cNvPr>
              <p:cNvSpPr txBox="1"/>
              <p:nvPr/>
            </p:nvSpPr>
            <p:spPr>
              <a:xfrm>
                <a:off x="539552" y="908720"/>
                <a:ext cx="8200542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angles that the vector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makes with each of the positive coordinate axis.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5C841C1-3129-42A7-8094-4D76C30DF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8200542" cy="1077218"/>
              </a:xfrm>
              <a:prstGeom prst="rect">
                <a:avLst/>
              </a:prstGeom>
              <a:blipFill>
                <a:blip r:embed="rId2"/>
                <a:stretch>
                  <a:fillRect b="-88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7816BCA-5185-4768-9526-E0E426C68496}"/>
                  </a:ext>
                </a:extLst>
              </p:cNvPr>
              <p:cNvSpPr txBox="1"/>
              <p:nvPr/>
            </p:nvSpPr>
            <p:spPr>
              <a:xfrm>
                <a:off x="1331640" y="3212976"/>
                <a:ext cx="6840760" cy="3525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  →  </m:t>
                      </m:r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=57.7°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   →  </m:t>
                      </m:r>
                      <m:sSub>
                        <m:sSub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143.3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°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   →  </m:t>
                      </m:r>
                      <m:sSub>
                        <m:sSub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105.5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7816BCA-5185-4768-9526-E0E426C68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212976"/>
                <a:ext cx="6840760" cy="35253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19927" y="2204864"/>
                <a:ext cx="7171002" cy="763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27" y="2204864"/>
                <a:ext cx="7171002" cy="763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395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341-343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C3E9B6A-F104-E741-B24B-B8CF545549F0}"/>
              </a:ext>
            </a:extLst>
          </p:cNvPr>
          <p:cNvSpPr txBox="1"/>
          <p:nvPr/>
        </p:nvSpPr>
        <p:spPr>
          <a:xfrm>
            <a:off x="188144" y="2268131"/>
            <a:ext cx="56079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Q7-9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Q13-17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089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61816</TotalTime>
  <Words>124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1300</cp:revision>
  <dcterms:created xsi:type="dcterms:W3CDTF">2013-02-28T07:36:55Z</dcterms:created>
  <dcterms:modified xsi:type="dcterms:W3CDTF">2019-07-06T18:23:57Z</dcterms:modified>
</cp:coreProperties>
</file>