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530" r:id="rId2"/>
    <p:sldId id="531" r:id="rId3"/>
    <p:sldId id="523" r:id="rId4"/>
    <p:sldId id="524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1806" autoAdjust="0"/>
    <p:restoredTop sz="88534" autoAdjust="0"/>
  </p:normalViewPr>
  <p:slideViewPr>
    <p:cSldViewPr>
      <p:cViewPr>
        <p:scale>
          <a:sx n="54" d="100"/>
          <a:sy n="54" d="100"/>
        </p:scale>
        <p:origin x="848" y="53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0.png"/><Relationship Id="rId2" Type="http://schemas.openxmlformats.org/officeDocument/2006/relationships/image" Target="../media/image370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634" y="872128"/>
            <a:ext cx="914285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/>
              <a:t>Vectors </a:t>
            </a:r>
          </a:p>
          <a:p>
            <a:pPr algn="ctr"/>
            <a:r>
              <a:rPr lang="en-GB" sz="9600" dirty="0"/>
              <a:t>- Mechanics</a:t>
            </a:r>
            <a:endParaRPr lang="en-GB" sz="3200" dirty="0"/>
          </a:p>
          <a:p>
            <a:pPr algn="ctr"/>
            <a:r>
              <a:rPr lang="en-GB" sz="8000" dirty="0"/>
              <a:t>Chapter 12</a:t>
            </a:r>
          </a:p>
          <a:p>
            <a:pPr algn="ctr"/>
            <a:r>
              <a:rPr lang="en-GB" sz="8000" dirty="0"/>
              <a:t>(Part 6 of 6)</a:t>
            </a:r>
          </a:p>
        </p:txBody>
      </p:sp>
    </p:spTree>
    <p:extLst>
      <p:ext uri="{BB962C8B-B14F-4D97-AF65-F5344CB8AC3E}">
        <p14:creationId xmlns:p14="http://schemas.microsoft.com/office/powerpoint/2010/main" val="983489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611560" y="1412776"/>
            <a:ext cx="80648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Velocity</a:t>
            </a:r>
            <a:r>
              <a:rPr lang="en-GB" sz="4000" dirty="0"/>
              <a:t> is a vector and the magnitude of this vector is the </a:t>
            </a:r>
            <a:r>
              <a:rPr lang="en-GB" sz="4000" b="1" dirty="0"/>
              <a:t>speed</a:t>
            </a:r>
            <a:r>
              <a:rPr lang="en-GB" sz="4000" dirty="0"/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55776" y="3356992"/>
            <a:ext cx="417646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/>
              <a:t>Mass</a:t>
            </a:r>
            <a:r>
              <a:rPr lang="en-GB" sz="4400" dirty="0"/>
              <a:t> is a scalar.</a:t>
            </a:r>
          </a:p>
          <a:p>
            <a:pPr algn="ctr"/>
            <a:endParaRPr lang="en-GB" sz="4400" dirty="0"/>
          </a:p>
          <a:p>
            <a:pPr algn="ctr"/>
            <a:r>
              <a:rPr lang="en-GB" sz="4400" b="1" dirty="0"/>
              <a:t>Time</a:t>
            </a:r>
            <a:r>
              <a:rPr lang="en-GB" sz="4400" dirty="0"/>
              <a:t> is a scalar. </a:t>
            </a:r>
          </a:p>
        </p:txBody>
      </p:sp>
    </p:spTree>
    <p:extLst>
      <p:ext uri="{BB962C8B-B14F-4D97-AF65-F5344CB8AC3E}">
        <p14:creationId xmlns:p14="http://schemas.microsoft.com/office/powerpoint/2010/main" val="1497619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5A1A64D-F479-4713-B48B-61FC451981D2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6356CBB0-278C-4A1A-BE60-3AA33CD2794D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Vectors - </a:t>
              </a:r>
              <a:r>
                <a:rPr lang="en-GB" sz="3200" dirty="0"/>
                <a:t>Application to Mechanics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2BD082F4-4856-4F06-B6E7-805E49FB1B5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2DCB42F-3EF3-4FDC-BD84-6228A5E58829}"/>
                  </a:ext>
                </a:extLst>
              </p:cNvPr>
              <p:cNvSpPr txBox="1"/>
              <p:nvPr/>
            </p:nvSpPr>
            <p:spPr>
              <a:xfrm>
                <a:off x="187984" y="764704"/>
                <a:ext cx="8704496" cy="203132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A particle of mass 0.5 kg is acted on by three forces.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dirty="0"/>
              </a:p>
              <a:p>
                <a:pPr marL="342900" indent="-342900">
                  <a:buAutoNum type="alphaLcPeriod"/>
                </a:pPr>
                <a:r>
                  <a:rPr lang="en-GB" dirty="0"/>
                  <a:t>Find the resultant force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dirty="0"/>
                  <a:t> acting on the particle.</a:t>
                </a:r>
              </a:p>
              <a:p>
                <a:pPr marL="342900" indent="-342900">
                  <a:buAutoNum type="alphaLcPeriod"/>
                </a:pPr>
                <a:r>
                  <a:rPr lang="en-GB" dirty="0"/>
                  <a:t>Find the acceleration of the particle, giving your answer in the form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endParaRPr lang="en-GB" dirty="0"/>
              </a:p>
              <a:p>
                <a:pPr marL="342900" indent="-342900">
                  <a:buAutoNum type="alphaLcPeriod"/>
                </a:pPr>
                <a:r>
                  <a:rPr lang="en-GB" dirty="0"/>
                  <a:t>Find the magnitude of the acceleration.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2DCB42F-3EF3-4FDC-BD84-6228A5E588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984" y="764704"/>
                <a:ext cx="8704496" cy="203132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0E3A777-4F9E-4DB0-8DC8-BDD9E3BF32B4}"/>
                  </a:ext>
                </a:extLst>
              </p:cNvPr>
              <p:cNvSpPr txBox="1"/>
              <p:nvPr/>
            </p:nvSpPr>
            <p:spPr>
              <a:xfrm>
                <a:off x="827584" y="2924944"/>
                <a:ext cx="7776864" cy="3772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lphaLcPeriod"/>
                </a:pPr>
                <a:r>
                  <a:rPr lang="en-GB" sz="2800" b="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</m:m>
                      </m:e>
                    </m:d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</m:m>
                      </m:e>
                    </m:d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</m:m>
                      </m:e>
                    </m:d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GB" sz="2800" dirty="0"/>
              </a:p>
              <a:p>
                <a:pPr marL="342900" indent="-342900">
                  <a:buAutoNum type="alphaLcPeriod"/>
                </a:pPr>
                <a:endParaRPr lang="en-GB" sz="2800" dirty="0"/>
              </a:p>
              <a:p>
                <a:pPr marL="342900" indent="-342900">
                  <a:buAutoNum type="alphaLcPeriod"/>
                </a:pPr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𝑭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   </m:t>
                    </m:r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</m:m>
                      </m:e>
                    </m:d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=0.5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   ∴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mr>
                          <m:m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</m:mr>
                        </m:m>
                      </m:e>
                    </m:d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en-GB" sz="2800" dirty="0"/>
              </a:p>
              <a:p>
                <a:pPr marL="342900" indent="-342900">
                  <a:buAutoNum type="alphaLcPeriod"/>
                </a:pPr>
                <a:endParaRPr lang="en-GB" sz="2800" dirty="0"/>
              </a:p>
              <a:p>
                <a:pPr marL="342900" indent="-342900">
                  <a:buAutoNum type="alphaLcPeriod"/>
                </a:pPr>
                <a:r>
                  <a:rPr lang="en-GB" sz="2800" b="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d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d>
                          </m:e>
                          <m:sup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</m:d>
                          </m:e>
                          <m:sup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140</m:t>
                        </m:r>
                      </m:e>
                    </m:rad>
                  </m:oMath>
                </a14:m>
                <a:r>
                  <a:rPr lang="en-GB" sz="2800" dirty="0"/>
                  <a:t> ms</a:t>
                </a:r>
                <a:r>
                  <a:rPr lang="en-GB" sz="2800" baseline="30000" dirty="0"/>
                  <a:t>-2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0E3A777-4F9E-4DB0-8DC8-BDD9E3BF32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2924944"/>
                <a:ext cx="7776864" cy="3772315"/>
              </a:xfrm>
              <a:prstGeom prst="rect">
                <a:avLst/>
              </a:prstGeom>
              <a:blipFill>
                <a:blip r:embed="rId3"/>
                <a:stretch>
                  <a:fillRect l="-1647" b="-35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3853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12D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348-349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E61AE41A-8E9E-9949-BBA9-9C07C0161AC9}"/>
              </a:ext>
            </a:extLst>
          </p:cNvPr>
          <p:cNvSpPr txBox="1"/>
          <p:nvPr/>
        </p:nvSpPr>
        <p:spPr>
          <a:xfrm>
            <a:off x="188144" y="2268131"/>
            <a:ext cx="560799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Q1-3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chemeClr val="accent3"/>
                </a:solidFill>
              </a:rPr>
              <a:t>Green		</a:t>
            </a:r>
            <a:r>
              <a:rPr lang="en-US" sz="2400" dirty="0"/>
              <a:t>Q4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Q5-6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23373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61806</TotalTime>
  <Words>114</Words>
  <Application>Microsoft Macintosh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1296</cp:revision>
  <dcterms:created xsi:type="dcterms:W3CDTF">2013-02-28T07:36:55Z</dcterms:created>
  <dcterms:modified xsi:type="dcterms:W3CDTF">2019-07-06T18:21:27Z</dcterms:modified>
</cp:coreProperties>
</file>