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69" r:id="rId2"/>
    <p:sldId id="571" r:id="rId3"/>
    <p:sldId id="572" r:id="rId4"/>
    <p:sldId id="573" r:id="rId5"/>
    <p:sldId id="561" r:id="rId6"/>
    <p:sldId id="551" r:id="rId7"/>
    <p:sldId id="570" r:id="rId8"/>
    <p:sldId id="55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81" autoAdjust="0"/>
    <p:restoredTop sz="88534" autoAdjust="0"/>
  </p:normalViewPr>
  <p:slideViewPr>
    <p:cSldViewPr>
      <p:cViewPr varScale="1">
        <p:scale>
          <a:sx n="81" d="100"/>
          <a:sy n="81" d="100"/>
        </p:scale>
        <p:origin x="92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6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7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836712"/>
            <a:ext cx="914285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Application of Forces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6600" dirty="0"/>
              <a:t>Dynamics and Friction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7 </a:t>
            </a:r>
          </a:p>
          <a:p>
            <a:pPr algn="ctr"/>
            <a:r>
              <a:rPr lang="en-GB" sz="8000" dirty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418987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DAF2D1F-95DE-4CC8-92D7-C09B6A20127D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5252E44-772F-46D2-B341-7353A5591468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Friction - </a:t>
              </a:r>
              <a:r>
                <a:rPr lang="en-GB" sz="3200" dirty="0">
                  <a:latin typeface="+mj-lt"/>
                </a:rPr>
                <a:t>Inclined Plane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A3C2BDA-9AAA-413A-9D39-09E6E68C1E2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C6937A-7AB9-4D7D-8700-EC5842BA04CF}"/>
                  </a:ext>
                </a:extLst>
              </p:cNvPr>
              <p:cNvSpPr txBox="1"/>
              <p:nvPr/>
            </p:nvSpPr>
            <p:spPr>
              <a:xfrm>
                <a:off x="363383" y="840205"/>
                <a:ext cx="8601105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particle of mass 2kg is sliding down a rough slope that is inclined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400" dirty="0"/>
                  <a:t> to the horizontal. Given that the acceleration of the particle is 1ms</a:t>
                </a:r>
                <a:r>
                  <a:rPr lang="en-GB" sz="2400" baseline="30000" dirty="0"/>
                  <a:t>-2</a:t>
                </a:r>
                <a:r>
                  <a:rPr lang="en-GB" sz="2400" dirty="0"/>
                  <a:t>, find the coefficient of friction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400" dirty="0"/>
                  <a:t> between the particle and the slope.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C6937A-7AB9-4D7D-8700-EC5842BA0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83" y="840205"/>
                <a:ext cx="8601105" cy="1569660"/>
              </a:xfrm>
              <a:prstGeom prst="rect">
                <a:avLst/>
              </a:prstGeom>
              <a:blipFill>
                <a:blip r:embed="rId2"/>
                <a:stretch>
                  <a:fillRect b="-282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BB9102D-A2BB-462E-A0F7-887564487381}"/>
                  </a:ext>
                </a:extLst>
              </p:cNvPr>
              <p:cNvSpPr txBox="1"/>
              <p:nvPr/>
            </p:nvSpPr>
            <p:spPr>
              <a:xfrm>
                <a:off x="4760715" y="4293096"/>
                <a:ext cx="365150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GB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𝑯𝒐𝒓𝒊𝒛𝒐𝒏𝒕𝒊𝒂𝒍</m:t>
                        </m:r>
                      </m:e>
                    </m:d>
                    <m:r>
                      <a:rPr lang="en-GB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24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</a:t>
                </a:r>
                <a:r>
                  <a:rPr lang="en-GB" sz="2400" dirty="0">
                    <a:ea typeface="Cambria Math" panose="02040503050406030204" pitchFamily="18" charset="0"/>
                  </a:rPr>
                  <a:t>F = ma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BB9102D-A2BB-462E-A0F7-887564487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715" y="4293096"/>
                <a:ext cx="3651508" cy="461665"/>
              </a:xfrm>
              <a:prstGeom prst="rect">
                <a:avLst/>
              </a:prstGeom>
              <a:blipFill>
                <a:blip r:embed="rId3"/>
                <a:stretch>
                  <a:fillRect l="-501" t="-10526" r="-2337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r="6824"/>
          <a:stretch/>
        </p:blipFill>
        <p:spPr>
          <a:xfrm>
            <a:off x="251520" y="2492896"/>
            <a:ext cx="4204848" cy="25202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764239" y="3094593"/>
                <a:ext cx="43892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𝑽𝒆𝒓𝒕𝒊𝒄𝒂𝒍</m:t>
                        </m:r>
                      </m:e>
                    </m:d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   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30°</m:t>
                        </m:r>
                      </m:e>
                    </m:func>
                  </m:oMath>
                </a14:m>
                <a:r>
                  <a:rPr lang="en-GB" sz="24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239" y="3094593"/>
                <a:ext cx="4389215" cy="461665"/>
              </a:xfrm>
              <a:prstGeom prst="rect">
                <a:avLst/>
              </a:prstGeom>
              <a:blipFill>
                <a:blip r:embed="rId5"/>
                <a:stretch>
                  <a:fillRect l="-417" b="-17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122453" y="4797152"/>
                <a:ext cx="3168352" cy="17249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br>
                  <a:rPr lang="en-GB" sz="24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7.8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16.974…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=0.46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453" y="4797152"/>
                <a:ext cx="3168352" cy="1724959"/>
              </a:xfrm>
              <a:prstGeom prst="rect">
                <a:avLst/>
              </a:prstGeom>
              <a:blipFill>
                <a:blip r:embed="rId6"/>
                <a:stretch>
                  <a:fillRect l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49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A51D95-6BAD-4BCB-9611-6C28130E77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AE87ACC-D44E-4306-92D6-F3D42D3978D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Friction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0C5B04-4BA3-4DF8-8909-4D1EE2F4824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AAC31E5-8D4A-486A-A8A1-9EFFCF835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836712"/>
            <a:ext cx="8352928" cy="5615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500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Friction – Exam Question Answers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EE04F706-D3E3-43DE-9AB5-71653DD1CC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840" b="23637"/>
          <a:stretch/>
        </p:blipFill>
        <p:spPr>
          <a:xfrm>
            <a:off x="327955" y="1484784"/>
            <a:ext cx="848694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1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Dynamics and Friction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6B67B6-561B-440E-96AB-0312199D9885}"/>
                  </a:ext>
                </a:extLst>
              </p:cNvPr>
              <p:cNvSpPr txBox="1"/>
              <p:nvPr/>
            </p:nvSpPr>
            <p:spPr>
              <a:xfrm>
                <a:off x="251520" y="692696"/>
                <a:ext cx="8693774" cy="175868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held at rest on a rough plane which is inclined to the horizontal at an angle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000" dirty="0"/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/>
                  <a:t>. The coefficient of friction between the particle and the plane is 0.5. The particle is released and slides down the plane.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acceleration of the particle.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distance it slides in the first 2 seconds.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6B67B6-561B-440E-96AB-0312199D9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92696"/>
                <a:ext cx="8693774" cy="1758687"/>
              </a:xfrm>
              <a:prstGeom prst="rect">
                <a:avLst/>
              </a:prstGeom>
              <a:blipFill>
                <a:blip r:embed="rId2"/>
                <a:stretch>
                  <a:fillRect b="-6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0F2D878-7FBA-44A3-A22A-836F55338E85}"/>
                  </a:ext>
                </a:extLst>
              </p:cNvPr>
              <p:cNvSpPr txBox="1"/>
              <p:nvPr/>
            </p:nvSpPr>
            <p:spPr>
              <a:xfrm>
                <a:off x="395536" y="2644762"/>
                <a:ext cx="3886759" cy="2478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↙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=0.2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=2.0 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br>
                  <a:rPr lang="en-GB" sz="2000" b="0" dirty="0"/>
                </a:br>
                <a:endParaRPr lang="en-GB" sz="2000" b="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0F2D878-7FBA-44A3-A22A-836F55338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44762"/>
                <a:ext cx="3886759" cy="2478755"/>
              </a:xfrm>
              <a:prstGeom prst="rect">
                <a:avLst/>
              </a:prstGeom>
              <a:blipFill>
                <a:blip r:embed="rId3"/>
                <a:stretch>
                  <a:fillRect b="-1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71428" y="2544454"/>
                <a:ext cx="3844194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</m:e>
                    </m:func>
                    <m:r>
                      <a:rPr lang="en-GB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2544454"/>
                <a:ext cx="3844194" cy="616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3278942"/>
            <a:ext cx="3948565" cy="34987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619672" y="5388122"/>
                <a:ext cx="2448272" cy="1153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𝒔𝒇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388122"/>
                <a:ext cx="2448272" cy="1153136"/>
              </a:xfrm>
              <a:prstGeom prst="rect">
                <a:avLst/>
              </a:prstGeom>
              <a:blipFill>
                <a:blip r:embed="rId6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39552" y="5149082"/>
                <a:ext cx="1296144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149082"/>
                <a:ext cx="1296144" cy="16312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8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AE96253-CD71-4154-8133-FFC1BBB6D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712968" cy="561443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Dynamics and Friction – Exam Questions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7581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Dynamics and Friction – Exam Questions Answers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55D69FB-48E8-4F5A-9876-94957B643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96752"/>
            <a:ext cx="8809053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1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148-150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CB366EC-A366-F64B-A38B-3B182E6C7689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/>
              <a:t>	Q3-4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Q7-11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9302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26155</TotalTime>
  <Words>238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969</cp:revision>
  <dcterms:created xsi:type="dcterms:W3CDTF">2013-02-28T07:36:55Z</dcterms:created>
  <dcterms:modified xsi:type="dcterms:W3CDTF">2019-07-30T18:58:41Z</dcterms:modified>
</cp:coreProperties>
</file>