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1" r:id="rId12"/>
    <p:sldId id="62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33.png"/><Relationship Id="rId7" Type="http://schemas.openxmlformats.org/officeDocument/2006/relationships/image" Target="../media/image63.png"/><Relationship Id="rId12" Type="http://schemas.openxmlformats.org/officeDocument/2006/relationships/image" Target="../media/image7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71.png"/><Relationship Id="rId5" Type="http://schemas.openxmlformats.org/officeDocument/2006/relationships/image" Target="../media/image61.png"/><Relationship Id="rId10" Type="http://schemas.openxmlformats.org/officeDocument/2006/relationships/image" Target="../media/image68.png"/><Relationship Id="rId4" Type="http://schemas.openxmlformats.org/officeDocument/2006/relationships/image" Target="../media/image34.png"/><Relationship Id="rId9" Type="http://schemas.openxmlformats.org/officeDocument/2006/relationships/image" Target="../media/image7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6.png"/><Relationship Id="rId3" Type="http://schemas.openxmlformats.org/officeDocument/2006/relationships/image" Target="../media/image33.png"/><Relationship Id="rId7" Type="http://schemas.openxmlformats.org/officeDocument/2006/relationships/image" Target="../media/image63.png"/><Relationship Id="rId12" Type="http://schemas.openxmlformats.org/officeDocument/2006/relationships/image" Target="../media/image7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74.png"/><Relationship Id="rId5" Type="http://schemas.openxmlformats.org/officeDocument/2006/relationships/image" Target="../media/image61.png"/><Relationship Id="rId10" Type="http://schemas.openxmlformats.org/officeDocument/2006/relationships/image" Target="../media/image73.png"/><Relationship Id="rId4" Type="http://schemas.openxmlformats.org/officeDocument/2006/relationships/image" Target="../media/image34.png"/><Relationship Id="rId9" Type="http://schemas.openxmlformats.org/officeDocument/2006/relationships/image" Target="../media/image7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6.png"/><Relationship Id="rId5" Type="http://schemas.openxmlformats.org/officeDocument/2006/relationships/image" Target="../media/image35.png"/><Relationship Id="rId10" Type="http://schemas.openxmlformats.org/officeDocument/2006/relationships/image" Target="../media/image45.png"/><Relationship Id="rId4" Type="http://schemas.openxmlformats.org/officeDocument/2006/relationships/image" Target="../media/image34.png"/><Relationship Id="rId9" Type="http://schemas.openxmlformats.org/officeDocument/2006/relationships/image" Target="../media/image44.png"/><Relationship Id="rId14" Type="http://schemas.openxmlformats.org/officeDocument/2006/relationships/image" Target="../media/image4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51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image" Target="../media/image32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8.png"/><Relationship Id="rId5" Type="http://schemas.openxmlformats.org/officeDocument/2006/relationships/image" Target="../media/image35.png"/><Relationship Id="rId15" Type="http://schemas.openxmlformats.org/officeDocument/2006/relationships/image" Target="../media/image53.png"/><Relationship Id="rId10" Type="http://schemas.openxmlformats.org/officeDocument/2006/relationships/image" Target="../media/image43.png"/><Relationship Id="rId4" Type="http://schemas.openxmlformats.org/officeDocument/2006/relationships/image" Target="../media/image34.png"/><Relationship Id="rId9" Type="http://schemas.openxmlformats.org/officeDocument/2006/relationships/image" Target="../media/image49.png"/><Relationship Id="rId14" Type="http://schemas.openxmlformats.org/officeDocument/2006/relationships/image" Target="../media/image5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57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56.png"/><Relationship Id="rId2" Type="http://schemas.openxmlformats.org/officeDocument/2006/relationships/image" Target="../media/image32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8.png"/><Relationship Id="rId5" Type="http://schemas.openxmlformats.org/officeDocument/2006/relationships/image" Target="../media/image35.png"/><Relationship Id="rId15" Type="http://schemas.openxmlformats.org/officeDocument/2006/relationships/image" Target="../media/image58.png"/><Relationship Id="rId10" Type="http://schemas.openxmlformats.org/officeDocument/2006/relationships/image" Target="../media/image43.png"/><Relationship Id="rId4" Type="http://schemas.openxmlformats.org/officeDocument/2006/relationships/image" Target="../media/image34.png"/><Relationship Id="rId9" Type="http://schemas.openxmlformats.org/officeDocument/2006/relationships/image" Target="../media/image49.png"/><Relationship Id="rId14" Type="http://schemas.openxmlformats.org/officeDocument/2006/relationships/image" Target="../media/image5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33.png"/><Relationship Id="rId7" Type="http://schemas.openxmlformats.org/officeDocument/2006/relationships/image" Target="../media/image63.png"/><Relationship Id="rId12" Type="http://schemas.openxmlformats.org/officeDocument/2006/relationships/image" Target="../media/image68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openxmlformats.org/officeDocument/2006/relationships/image" Target="../media/image34.png"/><Relationship Id="rId9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21654" y="1198486"/>
                <a:ext cx="4376692" cy="4996233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Solve the following quadratic equations: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+5=0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+8=0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Given that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is a root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, find the other 2 roots</a:t>
                </a:r>
              </a:p>
              <a:p>
                <a:pPr marL="0" indent="0"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21654" y="1198486"/>
                <a:ext cx="4376692" cy="4996233"/>
              </a:xfrm>
              <a:blipFill>
                <a:blip r:embed="rId2"/>
                <a:stretch>
                  <a:fillRect l="-1739" t="-1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45608" y="1181069"/>
                <a:ext cx="4376692" cy="49962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 Find the roots of: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5608" y="1181069"/>
                <a:ext cx="4376692" cy="4996233"/>
              </a:xfrm>
              <a:prstGeom prst="rect">
                <a:avLst/>
              </a:prstGeom>
              <a:blipFill>
                <a:blip r:embed="rId3"/>
                <a:stretch>
                  <a:fillRect l="-1156" t="-10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4605" y="2094412"/>
                <a:ext cx="10948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605" y="2094412"/>
                <a:ext cx="1094852" cy="307777"/>
              </a:xfrm>
              <a:prstGeom prst="rect">
                <a:avLst/>
              </a:prstGeom>
              <a:blipFill>
                <a:blip r:embed="rId4"/>
                <a:stretch>
                  <a:fillRect l="-2273" r="-4545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00252" y="2838995"/>
                <a:ext cx="1628779" cy="6486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±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ad>
                            <m:radPr>
                              <m:degHide m:val="on"/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𝟏𝟓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2000" b="1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0252" y="2838995"/>
                <a:ext cx="1628779" cy="648639"/>
              </a:xfrm>
              <a:prstGeom prst="rect">
                <a:avLst/>
              </a:prstGeom>
              <a:blipFill>
                <a:blip r:embed="rId5"/>
                <a:stretch>
                  <a:fillRect l="-1550" t="-3846" r="-5426"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7224" y="4602480"/>
                <a:ext cx="218790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0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224" y="4602480"/>
                <a:ext cx="2187907" cy="307777"/>
              </a:xfrm>
              <a:prstGeom prst="rect">
                <a:avLst/>
              </a:prstGeom>
              <a:blipFill>
                <a:blip r:embed="rId6"/>
                <a:stretch>
                  <a:fillRect l="-2890" t="-19231" r="-2890" b="-4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06790" y="2246811"/>
                <a:ext cx="10403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790" y="2246811"/>
                <a:ext cx="1040349" cy="307777"/>
              </a:xfrm>
              <a:prstGeom prst="rect">
                <a:avLst/>
              </a:prstGeom>
              <a:blipFill>
                <a:blip r:embed="rId7"/>
                <a:stretch>
                  <a:fillRect l="-2410" t="-24000" r="-6024" b="-4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094619" y="2947851"/>
                <a:ext cx="9024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4619" y="2947851"/>
                <a:ext cx="902491" cy="307777"/>
              </a:xfrm>
              <a:prstGeom prst="rect">
                <a:avLst/>
              </a:prstGeom>
              <a:blipFill>
                <a:blip r:embed="rId8"/>
                <a:stretch>
                  <a:fillRect l="-8333" t="-20000" r="-8333" b="-4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72253" y="3596640"/>
                <a:ext cx="1108765" cy="443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2253" y="3596640"/>
                <a:ext cx="1108765" cy="443135"/>
              </a:xfrm>
              <a:prstGeom prst="rect">
                <a:avLst/>
              </a:prstGeom>
              <a:blipFill>
                <a:blip r:embed="rId9"/>
                <a:stretch>
                  <a:fillRect l="-3409" t="-2778" r="-5682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64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integer values for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Sometimes it helps to rewrite the original equation slightly…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 l="-7813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25634" y="4741819"/>
                <a:ext cx="1774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634" y="4741819"/>
                <a:ext cx="1774140" cy="276999"/>
              </a:xfrm>
              <a:prstGeom prst="rect">
                <a:avLst/>
              </a:prstGeom>
              <a:blipFill>
                <a:blip r:embed="rId5"/>
                <a:stretch>
                  <a:fillRect l="-1429" r="-2143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29987" y="5895704"/>
                <a:ext cx="171399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987" y="5895704"/>
                <a:ext cx="1713994" cy="525913"/>
              </a:xfrm>
              <a:prstGeom prst="rect">
                <a:avLst/>
              </a:prstGeom>
              <a:blipFill>
                <a:blip r:embed="rId6"/>
                <a:stretch>
                  <a:fillRect l="-1471" r="-2206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3457303" y="5077097"/>
            <a:ext cx="0" cy="8011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351314" y="5251270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314" y="5251270"/>
                <a:ext cx="1112356" cy="307777"/>
              </a:xfrm>
              <a:prstGeom prst="rect">
                <a:avLst/>
              </a:prstGeom>
              <a:blipFill>
                <a:blip r:embed="rId7"/>
                <a:stretch>
                  <a:fillRect l="-1124" b="-1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558943" y="2209019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question you have to use the relationships ‘backwards’…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080069" y="2982898"/>
                <a:ext cx="1306284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0069" y="2982898"/>
                <a:ext cx="1306284" cy="474297"/>
              </a:xfrm>
              <a:prstGeom prst="rect">
                <a:avLst/>
              </a:prstGeom>
              <a:blipFill>
                <a:blip r:embed="rId8"/>
                <a:stretch>
                  <a:fillRect b="-1052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456350" y="3685416"/>
                <a:ext cx="1793288" cy="5318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350" y="3685416"/>
                <a:ext cx="1793288" cy="531877"/>
              </a:xfrm>
              <a:prstGeom prst="rect">
                <a:avLst/>
              </a:prstGeom>
              <a:blipFill>
                <a:blip r:embed="rId9"/>
                <a:stretch>
                  <a:fillRect t="-2326" b="-1162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8662031" y="3496323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8416667" y="3375080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8418146" y="4104529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8600394" y="4266144"/>
            <a:ext cx="1171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blipFill>
                <a:blip r:embed="rId10"/>
                <a:stretch>
                  <a:fillRect t="-2381" b="-1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096429" y="4482250"/>
                <a:ext cx="108962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6429" y="4482250"/>
                <a:ext cx="1089628" cy="525978"/>
              </a:xfrm>
              <a:prstGeom prst="rect">
                <a:avLst/>
              </a:prstGeom>
              <a:blipFill>
                <a:blip r:embed="rId11"/>
                <a:stretch>
                  <a:fillRect t="-2381" b="-1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08601" y="1438603"/>
                <a:ext cx="108962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601" y="1438603"/>
                <a:ext cx="1089628" cy="525978"/>
              </a:xfrm>
              <a:prstGeom prst="rect">
                <a:avLst/>
              </a:prstGeom>
              <a:blipFill>
                <a:blip r:embed="rId12"/>
                <a:stretch>
                  <a:fillRect b="-1162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078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49" grpId="0"/>
      <p:bldP spid="51" grpId="0" animBg="1"/>
      <p:bldP spid="52" grpId="0" animBg="1"/>
      <p:bldP spid="53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integer values for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Sometimes it helps to rewrite the original equation slightly…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 l="-7813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25634" y="4741819"/>
                <a:ext cx="1774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634" y="4741819"/>
                <a:ext cx="1774140" cy="276999"/>
              </a:xfrm>
              <a:prstGeom prst="rect">
                <a:avLst/>
              </a:prstGeom>
              <a:blipFill>
                <a:blip r:embed="rId5"/>
                <a:stretch>
                  <a:fillRect l="-1429" r="-2143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29987" y="5895704"/>
                <a:ext cx="171399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987" y="5895704"/>
                <a:ext cx="1713994" cy="525913"/>
              </a:xfrm>
              <a:prstGeom prst="rect">
                <a:avLst/>
              </a:prstGeom>
              <a:blipFill>
                <a:blip r:embed="rId6"/>
                <a:stretch>
                  <a:fillRect l="-1471" r="-2206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3457303" y="5077097"/>
            <a:ext cx="0" cy="8011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351314" y="5251270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314" y="5251270"/>
                <a:ext cx="1112356" cy="307777"/>
              </a:xfrm>
              <a:prstGeom prst="rect">
                <a:avLst/>
              </a:prstGeom>
              <a:blipFill>
                <a:blip r:embed="rId7"/>
                <a:stretch>
                  <a:fillRect l="-1124" b="-1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558943" y="2209019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replace these in the rearranged equation below…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blipFill>
                <a:blip r:embed="rId8"/>
                <a:stretch>
                  <a:fillRect t="-2381" b="-1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08601" y="1438603"/>
                <a:ext cx="108962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601" y="1438603"/>
                <a:ext cx="1089628" cy="525978"/>
              </a:xfrm>
              <a:prstGeom prst="rect">
                <a:avLst/>
              </a:prstGeom>
              <a:blipFill>
                <a:blip r:embed="rId9"/>
                <a:stretch>
                  <a:fillRect b="-1162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897187" y="2969624"/>
                <a:ext cx="171399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7187" y="2969624"/>
                <a:ext cx="1713994" cy="525913"/>
              </a:xfrm>
              <a:prstGeom prst="rect">
                <a:avLst/>
              </a:prstGeom>
              <a:blipFill>
                <a:blip r:embed="rId10"/>
                <a:stretch>
                  <a:fillRect l="-1471" t="-2381" r="-2206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762204" y="3792582"/>
                <a:ext cx="18309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8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204" y="3792582"/>
                <a:ext cx="1830950" cy="525978"/>
              </a:xfrm>
              <a:prstGeom prst="rect">
                <a:avLst/>
              </a:prstGeom>
              <a:blipFill>
                <a:blip r:embed="rId11"/>
                <a:stretch>
                  <a:fillRect l="-685" t="-2381" r="-2055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70766" y="4624251"/>
                <a:ext cx="1920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−15=0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6" y="4624251"/>
                <a:ext cx="1920719" cy="276999"/>
              </a:xfrm>
              <a:prstGeom prst="rect">
                <a:avLst/>
              </a:prstGeom>
              <a:blipFill>
                <a:blip r:embed="rId12"/>
                <a:stretch>
                  <a:fillRect l="-1974" t="-4348" r="-1974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448698" y="5682343"/>
                <a:ext cx="23936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=8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=−15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698" y="5682343"/>
                <a:ext cx="2393669" cy="276999"/>
              </a:xfrm>
              <a:prstGeom prst="rect">
                <a:avLst/>
              </a:prstGeom>
              <a:blipFill>
                <a:blip r:embed="rId13"/>
                <a:stretch>
                  <a:fillRect l="-2116" t="-21739" r="-2646" b="-47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8592318" y="3407844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8748440" y="3438829"/>
            <a:ext cx="1562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values above…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8605381" y="4117593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8839881" y="4270499"/>
            <a:ext cx="1562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51714" y="1397727"/>
            <a:ext cx="683623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531428" y="1402081"/>
            <a:ext cx="1053739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380513" y="2921727"/>
            <a:ext cx="248197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7968341" y="2926081"/>
            <a:ext cx="248197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7262947" y="3744687"/>
            <a:ext cx="248197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637418" y="3749041"/>
            <a:ext cx="539931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21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2" grpId="0"/>
      <p:bldP spid="25" grpId="0"/>
      <p:bldP spid="26" grpId="0"/>
      <p:bldP spid="28" grpId="0" animBg="1"/>
      <p:bldP spid="30" grpId="0"/>
      <p:bldP spid="31" grpId="0" animBg="1"/>
      <p:bldP spid="32" grpId="0"/>
      <p:bldP spid="33" grpId="0" animBg="1"/>
      <p:bldP spid="33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524249" y="1500189"/>
            <a:ext cx="10361681" cy="461665"/>
            <a:chOff x="0" y="13335"/>
            <a:chExt cx="9144218" cy="82073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82073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400" dirty="0">
                  <a:latin typeface="+mj-lt"/>
                </a:rPr>
                <a:t>Exercise 4A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746740" y="1908473"/>
            <a:ext cx="8976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524250" y="2478779"/>
            <a:ext cx="10362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3868254" y="3009115"/>
            <a:ext cx="83237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Complete before the lesson		</a:t>
            </a:r>
            <a:r>
              <a:rPr lang="en-US" sz="1600" dirty="0" smtClean="0"/>
              <a:t>Q1-4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Class:			</a:t>
            </a:r>
          </a:p>
          <a:p>
            <a:r>
              <a:rPr lang="en-US" sz="1600" dirty="0">
                <a:solidFill>
                  <a:srgbClr val="00B050"/>
                </a:solidFill>
              </a:rPr>
              <a:t>Green</a:t>
            </a:r>
            <a:r>
              <a:rPr lang="en-US" sz="1600" dirty="0"/>
              <a:t>					</a:t>
            </a:r>
            <a:r>
              <a:rPr lang="en-US" sz="1600" dirty="0" smtClean="0"/>
              <a:t>Q5-7</a:t>
            </a:r>
            <a:endParaRPr lang="en-US" sz="1600" dirty="0"/>
          </a:p>
          <a:p>
            <a:r>
              <a:rPr lang="en-US" sz="1600" dirty="0">
                <a:solidFill>
                  <a:schemeClr val="accent6"/>
                </a:solidFill>
              </a:rPr>
              <a:t>Amber</a:t>
            </a:r>
            <a:r>
              <a:rPr lang="en-US" sz="1600" dirty="0"/>
              <a:t> 					</a:t>
            </a:r>
            <a:r>
              <a:rPr lang="en-US" sz="1600" dirty="0" smtClean="0"/>
              <a:t>Q8-10</a:t>
            </a:r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Red</a:t>
            </a:r>
            <a:r>
              <a:rPr lang="en-US" sz="1600" dirty="0"/>
              <a:t>					</a:t>
            </a:r>
            <a:r>
              <a:rPr lang="en-US" sz="1600" dirty="0" smtClean="0"/>
              <a:t>Q11-13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9894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quadratic equation of the form: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Will always have either 2 real roots, one repeated root, or 2 complex roots which occur as a conjugate pair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we let the roots be equal to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we can find the relationships between the roots and the coefficients for any equation like the one above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l="-348" t="-531" r="-2091" b="-2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4746171" y="3065419"/>
            <a:ext cx="1306286" cy="3309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865436" y="2874082"/>
                <a:ext cx="4527357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‘x is a member of the set of complex numbers’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the solutions are of the form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𝑏𝑖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Remember that either part can be 0, so this includes real and imaginary numbers too!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436" y="2874082"/>
                <a:ext cx="4527357" cy="1384995"/>
              </a:xfrm>
              <a:prstGeom prst="rect">
                <a:avLst/>
              </a:prstGeom>
              <a:blipFill>
                <a:blip r:embed="rId3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65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Imagine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given by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We can therefore write the following relationship…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l="-348" t="-531" r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09508" y="1393372"/>
                <a:ext cx="32680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508" y="1393372"/>
                <a:ext cx="3268074" cy="276999"/>
              </a:xfrm>
              <a:prstGeom prst="rect">
                <a:avLst/>
              </a:prstGeom>
              <a:blipFill>
                <a:blip r:embed="rId3"/>
                <a:stretch>
                  <a:fillRect l="-388" t="-4348" r="-19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86698" y="1863635"/>
                <a:ext cx="47548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example, for the equation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+12=0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roots are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6698" y="1863635"/>
                <a:ext cx="4754880" cy="646331"/>
              </a:xfrm>
              <a:prstGeom prst="rect">
                <a:avLst/>
              </a:prstGeom>
              <a:blipFill>
                <a:blip r:embed="rId4"/>
                <a:stretch>
                  <a:fillRect t="-3846" r="-8000" b="-13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09062" y="2677885"/>
                <a:ext cx="38999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+12= 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−(−6))(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−(−2))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062" y="2677885"/>
                <a:ext cx="3899978" cy="276999"/>
              </a:xfrm>
              <a:prstGeom prst="rect">
                <a:avLst/>
              </a:prstGeom>
              <a:blipFill>
                <a:blip r:embed="rId5"/>
                <a:stretch>
                  <a:fillRect t="-4348" r="-1623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122126" y="3135084"/>
                <a:ext cx="31690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+12= 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+6)(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126" y="3135084"/>
                <a:ext cx="3169009" cy="276999"/>
              </a:xfrm>
              <a:prstGeom prst="rect">
                <a:avLst/>
              </a:prstGeom>
              <a:blipFill>
                <a:blip r:embed="rId6"/>
                <a:stretch>
                  <a:fillRect l="-398" t="-4348" r="-1992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647511" y="3792584"/>
                <a:ext cx="4754880" cy="760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example, for the equation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−5=0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roots are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511" y="3792584"/>
                <a:ext cx="4754880" cy="760465"/>
              </a:xfrm>
              <a:prstGeom prst="rect">
                <a:avLst/>
              </a:prstGeom>
              <a:blipFill>
                <a:blip r:embed="rId7"/>
                <a:stretch>
                  <a:fillRect t="-3279" r="-7733"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91497" y="4563290"/>
                <a:ext cx="402668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−5=2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−(5)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497" y="4563290"/>
                <a:ext cx="4026680" cy="622350"/>
              </a:xfrm>
              <a:prstGeom prst="rect">
                <a:avLst/>
              </a:prstGeom>
              <a:blipFill>
                <a:blip r:embed="rId8"/>
                <a:stretch>
                  <a:fillRect l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87142" y="5368832"/>
                <a:ext cx="3357906" cy="526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−5=2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142" y="5368832"/>
                <a:ext cx="3357906" cy="526298"/>
              </a:xfrm>
              <a:prstGeom prst="rect">
                <a:avLst/>
              </a:prstGeom>
              <a:blipFill>
                <a:blip r:embed="rId9"/>
                <a:stretch>
                  <a:fillRect l="-752" t="-4762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8299269" y="2690949"/>
            <a:ext cx="461555" cy="27867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9392194" y="2695304"/>
            <a:ext cx="461555" cy="27867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9161417" y="2185853"/>
            <a:ext cx="1193075" cy="27867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9200606" y="4088674"/>
            <a:ext cx="1014549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68937" y="4624251"/>
            <a:ext cx="54864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9618618" y="4798423"/>
            <a:ext cx="317863" cy="26996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422571" y="1375954"/>
            <a:ext cx="3252652" cy="34834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087291" y="2660468"/>
            <a:ext cx="3884023" cy="34834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1017" y="4519747"/>
            <a:ext cx="4106093" cy="83602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09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1" grpId="0" animBg="1"/>
      <p:bldP spid="2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given by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07177" y="3413761"/>
                <a:ext cx="32680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177" y="3413761"/>
                <a:ext cx="3268074" cy="276999"/>
              </a:xfrm>
              <a:prstGeom prst="rect">
                <a:avLst/>
              </a:prstGeom>
              <a:blipFill>
                <a:blip r:embed="rId3"/>
                <a:stretch>
                  <a:fillRect l="-386" t="-4348" r="-1544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621383" y="1658985"/>
                <a:ext cx="32680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383" y="1658985"/>
                <a:ext cx="3268074" cy="276999"/>
              </a:xfrm>
              <a:prstGeom prst="rect">
                <a:avLst/>
              </a:prstGeom>
              <a:blipFill>
                <a:blip r:embed="rId4"/>
                <a:stretch>
                  <a:fillRect l="-388" t="-4545" r="-1938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617029" y="2272940"/>
                <a:ext cx="38643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029" y="2272940"/>
                <a:ext cx="3864391" cy="276999"/>
              </a:xfrm>
              <a:prstGeom prst="rect">
                <a:avLst/>
              </a:prstGeom>
              <a:blipFill>
                <a:blip r:embed="rId5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612675" y="2878186"/>
                <a:ext cx="39403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675" y="2878186"/>
                <a:ext cx="3940309" cy="276999"/>
              </a:xfrm>
              <a:prstGeom prst="rect">
                <a:avLst/>
              </a:prstGeom>
              <a:blipFill>
                <a:blip r:embed="rId6"/>
                <a:stretch>
                  <a:fillRect l="-322" t="-4545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625736" y="3405054"/>
                <a:ext cx="3632405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5736" y="3405054"/>
                <a:ext cx="3632405" cy="544252"/>
              </a:xfrm>
              <a:prstGeom prst="rect">
                <a:avLst/>
              </a:prstGeom>
              <a:blipFill>
                <a:blip r:embed="rId7"/>
                <a:stretch>
                  <a:fillRect t="-2273" r="-348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6165669" y="3361509"/>
            <a:ext cx="226423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493725" y="3544389"/>
            <a:ext cx="997132" cy="357051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833258" y="5460274"/>
                <a:ext cx="126675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58" y="5460274"/>
                <a:ext cx="1266757" cy="525913"/>
              </a:xfrm>
              <a:prstGeom prst="rect">
                <a:avLst/>
              </a:prstGeom>
              <a:blipFill>
                <a:blip r:embed="rId8"/>
                <a:stretch>
                  <a:fillRect l="-1000" t="-2381" r="-5000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046618" y="4767943"/>
                <a:ext cx="1420645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618" y="4767943"/>
                <a:ext cx="1420645" cy="525913"/>
              </a:xfrm>
              <a:prstGeom prst="rect">
                <a:avLst/>
              </a:prstGeom>
              <a:blipFill>
                <a:blip r:embed="rId9"/>
                <a:stretch>
                  <a:fillRect l="-2655" r="-5310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6736080" y="3357155"/>
            <a:ext cx="248194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865326" y="3509555"/>
            <a:ext cx="357051" cy="374468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9353008" y="1872344"/>
            <a:ext cx="243839" cy="557349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9400905" y="2468881"/>
            <a:ext cx="243839" cy="557349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9405259" y="3117669"/>
            <a:ext cx="243839" cy="557349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9544596" y="1733005"/>
            <a:ext cx="11234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583784" y="2486296"/>
            <a:ext cx="108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588139" y="3143793"/>
                <a:ext cx="8186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139" y="3143793"/>
                <a:ext cx="818604" cy="523220"/>
              </a:xfrm>
              <a:prstGeom prst="rect">
                <a:avLst/>
              </a:prstGeom>
              <a:blipFill>
                <a:blip r:embed="rId10"/>
                <a:stretch>
                  <a:fillRect t="-2381" r="-1538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 flipH="1">
            <a:off x="6069876" y="4293327"/>
            <a:ext cx="975359" cy="47026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40776" y="4284616"/>
                <a:ext cx="25516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76" y="4284616"/>
                <a:ext cx="2551612" cy="307777"/>
              </a:xfrm>
              <a:prstGeom prst="rect">
                <a:avLst/>
              </a:prstGeom>
              <a:blipFill>
                <a:blip r:embed="rId11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7955282" y="4288973"/>
            <a:ext cx="975359" cy="47026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486503" y="4271554"/>
            <a:ext cx="1798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constants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8691155" y="4850674"/>
                <a:ext cx="772456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1155" y="4850674"/>
                <a:ext cx="772456" cy="474297"/>
              </a:xfrm>
              <a:prstGeom prst="rect">
                <a:avLst/>
              </a:prstGeom>
              <a:blipFill>
                <a:blip r:embed="rId12"/>
                <a:stretch>
                  <a:fillRect l="-3279" r="-9836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32070" y="6078583"/>
                <a:ext cx="2684838" cy="402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roots is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070" y="6078583"/>
                <a:ext cx="2684838" cy="402611"/>
              </a:xfrm>
              <a:prstGeom prst="rect">
                <a:avLst/>
              </a:prstGeom>
              <a:blipFill>
                <a:blip r:embed="rId13"/>
                <a:stretch>
                  <a:fillRect l="-469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633064" y="6117772"/>
                <a:ext cx="2853666" cy="3806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product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roots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3064" y="6117772"/>
                <a:ext cx="2853666" cy="380617"/>
              </a:xfrm>
              <a:prstGeom prst="rect">
                <a:avLst/>
              </a:prstGeom>
              <a:blipFill>
                <a:blip r:embed="rId14"/>
                <a:stretch>
                  <a:fillRect l="-442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50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6" grpId="0"/>
      <p:bldP spid="27" grpId="0"/>
      <p:bldP spid="11" grpId="0" animBg="1"/>
      <p:bldP spid="11" grpId="1" animBg="1"/>
      <p:bldP spid="28" grpId="0" animBg="1"/>
      <p:bldP spid="28" grpId="1" animBg="1"/>
      <p:bldP spid="29" grpId="0"/>
      <p:bldP spid="30" grpId="0"/>
      <p:bldP spid="31" grpId="0" animBg="1"/>
      <p:bldP spid="31" grpId="1" animBg="1"/>
      <p:bldP spid="32" grpId="0" animBg="1"/>
      <p:bldP spid="32" grpId="1" animBg="1"/>
      <p:bldP spid="33" grpId="0" animBg="1"/>
      <p:bldP spid="34" grpId="0" animBg="1"/>
      <p:bldP spid="35" grpId="0" animBg="1"/>
      <p:bldP spid="36" grpId="0"/>
      <p:bldP spid="37" grpId="0"/>
      <p:bldP spid="38" grpId="0"/>
      <p:bldP spid="43" grpId="0"/>
      <p:bldP spid="45" grpId="0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Without solving the equation, find the values of: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 l="-7813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92835" y="1380309"/>
                <a:ext cx="1792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−5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835" y="1380309"/>
                <a:ext cx="1792478" cy="276999"/>
              </a:xfrm>
              <a:prstGeom prst="rect">
                <a:avLst/>
              </a:prstGeom>
              <a:blipFill>
                <a:blip r:embed="rId5"/>
                <a:stretch>
                  <a:fillRect l="-2113" t="-4545" r="-2113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575076" y="1484812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6" y="1484812"/>
                <a:ext cx="616387" cy="276999"/>
              </a:xfrm>
              <a:prstGeom prst="rect">
                <a:avLst/>
              </a:prstGeom>
              <a:blipFill>
                <a:blip r:embed="rId6"/>
                <a:stretch>
                  <a:fillRect l="-4082" r="-8163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579428" y="1846217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28" y="1846217"/>
                <a:ext cx="785728" cy="276999"/>
              </a:xfrm>
              <a:prstGeom prst="rect">
                <a:avLst/>
              </a:prstGeom>
              <a:blipFill>
                <a:blip r:embed="rId7"/>
                <a:stretch>
                  <a:fillRect l="-6349" r="-6349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588136" y="2194560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136" y="2194560"/>
                <a:ext cx="785728" cy="276999"/>
              </a:xfrm>
              <a:prstGeom prst="rect">
                <a:avLst/>
              </a:prstGeom>
              <a:blipFill>
                <a:blip r:embed="rId8"/>
                <a:stretch>
                  <a:fillRect l="-1587" r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61065" y="3374573"/>
                <a:ext cx="126675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1065" y="3374573"/>
                <a:ext cx="1266757" cy="525913"/>
              </a:xfrm>
              <a:prstGeom prst="rect">
                <a:avLst/>
              </a:prstGeom>
              <a:blipFill>
                <a:blip r:embed="rId9"/>
                <a:stretch>
                  <a:fillRect l="-1980" t="-2381" r="-2970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056710" y="4171406"/>
                <a:ext cx="143423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710" y="4171406"/>
                <a:ext cx="1434239" cy="525978"/>
              </a:xfrm>
              <a:prstGeom prst="rect">
                <a:avLst/>
              </a:prstGeom>
              <a:blipFill>
                <a:blip r:embed="rId10"/>
                <a:stretch>
                  <a:fillRect l="-1754" r="-2632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043646" y="4915989"/>
                <a:ext cx="1049518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646" y="4915989"/>
                <a:ext cx="1049518" cy="524182"/>
              </a:xfrm>
              <a:prstGeom prst="rect">
                <a:avLst/>
              </a:prstGeom>
              <a:blipFill>
                <a:blip r:embed="rId11"/>
                <a:stretch>
                  <a:fillRect l="-2410" t="-2381" r="-4819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444343" y="1854926"/>
            <a:ext cx="2759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Summarise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a, b and c first!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394960" y="2712719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Then, write out the relationship that you will use</a:t>
            </a:r>
          </a:p>
        </p:txBody>
      </p:sp>
      <p:sp>
        <p:nvSpPr>
          <p:cNvPr id="51" name="Arc 50"/>
          <p:cNvSpPr/>
          <p:nvPr/>
        </p:nvSpPr>
        <p:spPr>
          <a:xfrm>
            <a:off x="8508275" y="3683726"/>
            <a:ext cx="252548" cy="705394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717282" y="3849188"/>
                <a:ext cx="14282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7282" y="3849188"/>
                <a:ext cx="1428203" cy="307777"/>
              </a:xfrm>
              <a:prstGeom prst="rect">
                <a:avLst/>
              </a:prstGeom>
              <a:blipFill>
                <a:blip r:embed="rId12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8486504" y="4445726"/>
            <a:ext cx="252548" cy="705394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8643260" y="4637313"/>
            <a:ext cx="1049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004354" y="3810001"/>
                <a:ext cx="147476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354" y="3810001"/>
                <a:ext cx="147476" cy="407676"/>
              </a:xfrm>
              <a:prstGeom prst="rect">
                <a:avLst/>
              </a:prstGeom>
              <a:blipFill>
                <a:blip r:embed="rId13"/>
                <a:stretch>
                  <a:fillRect l="-23077" t="-6250" r="-23077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15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40" grpId="0"/>
      <p:bldP spid="41" grpId="0"/>
      <p:bldP spid="8" grpId="0"/>
      <p:bldP spid="42" grpId="0"/>
      <p:bldP spid="49" grpId="0"/>
      <p:bldP spid="9" grpId="0"/>
      <p:bldP spid="50" grpId="0"/>
      <p:bldP spid="51" grpId="0" animBg="1"/>
      <p:bldP spid="52" grpId="0"/>
      <p:bldP spid="53" grpId="0" animBg="1"/>
      <p:bldP spid="54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Without solving the equation, find the values of: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 l="-7813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92835" y="1380309"/>
                <a:ext cx="1792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−5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835" y="1380309"/>
                <a:ext cx="1792478" cy="276999"/>
              </a:xfrm>
              <a:prstGeom prst="rect">
                <a:avLst/>
              </a:prstGeom>
              <a:blipFill>
                <a:blip r:embed="rId5"/>
                <a:stretch>
                  <a:fillRect l="-2113" t="-4545" r="-2113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575076" y="1484812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6" y="1484812"/>
                <a:ext cx="616387" cy="276999"/>
              </a:xfrm>
              <a:prstGeom prst="rect">
                <a:avLst/>
              </a:prstGeom>
              <a:blipFill>
                <a:blip r:embed="rId6"/>
                <a:stretch>
                  <a:fillRect l="-4082" r="-8163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579428" y="1846217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28" y="1846217"/>
                <a:ext cx="785728" cy="276999"/>
              </a:xfrm>
              <a:prstGeom prst="rect">
                <a:avLst/>
              </a:prstGeom>
              <a:blipFill>
                <a:blip r:embed="rId7"/>
                <a:stretch>
                  <a:fillRect l="-6349" r="-6349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588136" y="2194560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136" y="2194560"/>
                <a:ext cx="785728" cy="276999"/>
              </a:xfrm>
              <a:prstGeom prst="rect">
                <a:avLst/>
              </a:prstGeom>
              <a:blipFill>
                <a:blip r:embed="rId8"/>
                <a:stretch>
                  <a:fillRect l="-1587" r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39738" y="3374573"/>
                <a:ext cx="772456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9738" y="3374573"/>
                <a:ext cx="772456" cy="474297"/>
              </a:xfrm>
              <a:prstGeom prst="rect">
                <a:avLst/>
              </a:prstGeom>
              <a:blipFill>
                <a:blip r:embed="rId9"/>
                <a:stretch>
                  <a:fillRect l="-9677" r="-1613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335384" y="4023360"/>
                <a:ext cx="939937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5384" y="4023360"/>
                <a:ext cx="939937" cy="517578"/>
              </a:xfrm>
              <a:prstGeom prst="rect">
                <a:avLst/>
              </a:prstGeom>
              <a:blipFill>
                <a:blip r:embed="rId10"/>
                <a:stretch>
                  <a:fillRect l="-8000" t="-2381" r="-4000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331030" y="4802778"/>
                <a:ext cx="939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030" y="4802778"/>
                <a:ext cx="939937" cy="276999"/>
              </a:xfrm>
              <a:prstGeom prst="rect">
                <a:avLst/>
              </a:prstGeom>
              <a:blipFill>
                <a:blip r:embed="rId11"/>
                <a:stretch>
                  <a:fillRect l="-8000" r="-5333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444343" y="1854926"/>
            <a:ext cx="2759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Summarise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a, b and c first!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394960" y="2712719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Then, write out the relationship that you will use</a:t>
            </a:r>
          </a:p>
        </p:txBody>
      </p:sp>
      <p:sp>
        <p:nvSpPr>
          <p:cNvPr id="51" name="Arc 50"/>
          <p:cNvSpPr/>
          <p:nvPr/>
        </p:nvSpPr>
        <p:spPr>
          <a:xfrm>
            <a:off x="8421189" y="3622767"/>
            <a:ext cx="278674" cy="65314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647613" y="3770811"/>
                <a:ext cx="14282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7613" y="3770811"/>
                <a:ext cx="1428203" cy="307777"/>
              </a:xfrm>
              <a:prstGeom prst="rect">
                <a:avLst/>
              </a:prstGeom>
              <a:blipFill>
                <a:blip r:embed="rId12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8591009" y="4419599"/>
            <a:ext cx="1049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004354" y="3810001"/>
                <a:ext cx="147476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354" y="3810001"/>
                <a:ext cx="147476" cy="407676"/>
              </a:xfrm>
              <a:prstGeom prst="rect">
                <a:avLst/>
              </a:prstGeom>
              <a:blipFill>
                <a:blip r:embed="rId13"/>
                <a:stretch>
                  <a:fillRect l="-23077" t="-6250" r="-23077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8425543" y="4262847"/>
            <a:ext cx="278674" cy="65314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04058" y="4280264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058" y="4280264"/>
                <a:ext cx="282129" cy="215444"/>
              </a:xfrm>
              <a:prstGeom prst="rect">
                <a:avLst/>
              </a:prstGeom>
              <a:blipFill>
                <a:blip r:embed="rId14"/>
                <a:stretch>
                  <a:fillRect l="-4545"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389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2" grpId="0"/>
      <p:bldP spid="49" grpId="0"/>
      <p:bldP spid="51" grpId="0" animBg="1"/>
      <p:bldP spid="52" grpId="0"/>
      <p:bldP spid="54" grpId="0"/>
      <p:bldP spid="21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Without solving the equation, find the values of: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 l="-7813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92835" y="1380309"/>
                <a:ext cx="1792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−5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835" y="1380309"/>
                <a:ext cx="1792478" cy="276999"/>
              </a:xfrm>
              <a:prstGeom prst="rect">
                <a:avLst/>
              </a:prstGeom>
              <a:blipFill>
                <a:blip r:embed="rId5"/>
                <a:stretch>
                  <a:fillRect l="-2113" t="-4545" r="-2113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575076" y="1484812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6" y="1484812"/>
                <a:ext cx="616387" cy="276999"/>
              </a:xfrm>
              <a:prstGeom prst="rect">
                <a:avLst/>
              </a:prstGeom>
              <a:blipFill>
                <a:blip r:embed="rId6"/>
                <a:stretch>
                  <a:fillRect l="-4082" r="-8163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579428" y="1846217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28" y="1846217"/>
                <a:ext cx="785728" cy="276999"/>
              </a:xfrm>
              <a:prstGeom prst="rect">
                <a:avLst/>
              </a:prstGeom>
              <a:blipFill>
                <a:blip r:embed="rId7"/>
                <a:stretch>
                  <a:fillRect l="-6349" r="-6349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588136" y="2194560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136" y="2194560"/>
                <a:ext cx="785728" cy="276999"/>
              </a:xfrm>
              <a:prstGeom prst="rect">
                <a:avLst/>
              </a:prstGeom>
              <a:blipFill>
                <a:blip r:embed="rId8"/>
                <a:stretch>
                  <a:fillRect l="-1587" r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444343" y="1854926"/>
            <a:ext cx="2759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Summarise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a, b and c first!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279256" y="2490778"/>
                <a:ext cx="514017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Sometimes you will need to find a way to rewrite the relationship so that is uses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256" y="2490778"/>
                <a:ext cx="5140171" cy="584775"/>
              </a:xfrm>
              <a:prstGeom prst="rect">
                <a:avLst/>
              </a:prstGeom>
              <a:blipFill>
                <a:blip r:embed="rId9"/>
                <a:stretch>
                  <a:fillRect t="-2128" r="-1235" b="-10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004354" y="3810001"/>
                <a:ext cx="147476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354" y="3810001"/>
                <a:ext cx="147476" cy="407676"/>
              </a:xfrm>
              <a:prstGeom prst="rect">
                <a:avLst/>
              </a:prstGeom>
              <a:blipFill>
                <a:blip r:embed="rId10"/>
                <a:stretch>
                  <a:fillRect l="-23077" t="-6250" r="-23077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04058" y="4280264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058" y="4280264"/>
                <a:ext cx="282129" cy="215444"/>
              </a:xfrm>
              <a:prstGeom prst="rect">
                <a:avLst/>
              </a:prstGeom>
              <a:blipFill>
                <a:blip r:embed="rId11"/>
                <a:stretch>
                  <a:fillRect l="-4545"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7397" y="3071674"/>
                <a:ext cx="619913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7397" y="3071674"/>
                <a:ext cx="619913" cy="567078"/>
              </a:xfrm>
              <a:prstGeom prst="rect">
                <a:avLst/>
              </a:prstGeom>
              <a:blipFill>
                <a:blip r:embed="rId12"/>
                <a:stretch>
                  <a:fillRect l="-8163" t="-4348" r="-12245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202749" y="3730103"/>
                <a:ext cx="1185773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2749" y="3730103"/>
                <a:ext cx="1185773" cy="572657"/>
              </a:xfrm>
              <a:prstGeom prst="rect">
                <a:avLst/>
              </a:prstGeom>
              <a:blipFill>
                <a:blip r:embed="rId13"/>
                <a:stretch>
                  <a:fillRect l="-1053" t="-4348" r="-5263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204227" y="4468428"/>
                <a:ext cx="908454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227" y="4468428"/>
                <a:ext cx="908454" cy="572657"/>
              </a:xfrm>
              <a:prstGeom prst="rect">
                <a:avLst/>
              </a:prstGeom>
              <a:blipFill>
                <a:blip r:embed="rId14"/>
                <a:stretch>
                  <a:fillRect l="-1370" t="-4348" r="-6849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205706" y="5135731"/>
                <a:ext cx="642805" cy="703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706" y="5135731"/>
                <a:ext cx="642805" cy="703526"/>
              </a:xfrm>
              <a:prstGeom prst="rect">
                <a:avLst/>
              </a:prstGeom>
              <a:blipFill>
                <a:blip r:embed="rId15"/>
                <a:stretch>
                  <a:fillRect l="-1923" r="-7692" b="-8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207187" y="5971713"/>
                <a:ext cx="629981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187" y="5971713"/>
                <a:ext cx="629981" cy="524182"/>
              </a:xfrm>
              <a:prstGeom prst="rect">
                <a:avLst/>
              </a:prstGeom>
              <a:blipFill>
                <a:blip r:embed="rId16"/>
                <a:stretch>
                  <a:fillRect l="-1961" t="-2381" r="-7843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8617642" y="3451933"/>
            <a:ext cx="2050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with common denominators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>
            <a:off x="8434422" y="3392835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8347125" y="4095651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8117785" y="4789589"/>
            <a:ext cx="250899" cy="732322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7923955" y="5625571"/>
            <a:ext cx="267176" cy="64206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8546622" y="4242046"/>
            <a:ext cx="993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290650" y="4891595"/>
            <a:ext cx="1462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a) and b)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58965" y="5807476"/>
            <a:ext cx="919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33333" y="4564603"/>
                <a:ext cx="312072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333" y="4564603"/>
                <a:ext cx="312072" cy="407676"/>
              </a:xfrm>
              <a:prstGeom prst="rect">
                <a:avLst/>
              </a:prstGeom>
              <a:blipFill>
                <a:blip r:embed="rId17"/>
                <a:stretch>
                  <a:fillRect r="-12000" b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59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" grpId="0"/>
      <p:bldP spid="23" grpId="0"/>
      <p:bldP spid="24" grpId="0"/>
      <p:bldP spid="26" grpId="0"/>
      <p:bldP spid="27" grpId="0"/>
      <p:bldP spid="28" grpId="0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Without solving the equation, find the values of: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 l="-7813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92835" y="1380309"/>
                <a:ext cx="1792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−5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835" y="1380309"/>
                <a:ext cx="1792478" cy="276999"/>
              </a:xfrm>
              <a:prstGeom prst="rect">
                <a:avLst/>
              </a:prstGeom>
              <a:blipFill>
                <a:blip r:embed="rId5"/>
                <a:stretch>
                  <a:fillRect l="-2113" t="-4545" r="-2113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575076" y="1484812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6" y="1484812"/>
                <a:ext cx="616387" cy="276999"/>
              </a:xfrm>
              <a:prstGeom prst="rect">
                <a:avLst/>
              </a:prstGeom>
              <a:blipFill>
                <a:blip r:embed="rId6"/>
                <a:stretch>
                  <a:fillRect l="-4082" r="-8163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579428" y="1846217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28" y="1846217"/>
                <a:ext cx="785728" cy="276999"/>
              </a:xfrm>
              <a:prstGeom prst="rect">
                <a:avLst/>
              </a:prstGeom>
              <a:blipFill>
                <a:blip r:embed="rId7"/>
                <a:stretch>
                  <a:fillRect l="-6349" r="-6349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588136" y="2194560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136" y="2194560"/>
                <a:ext cx="785728" cy="276999"/>
              </a:xfrm>
              <a:prstGeom prst="rect">
                <a:avLst/>
              </a:prstGeom>
              <a:blipFill>
                <a:blip r:embed="rId8"/>
                <a:stretch>
                  <a:fillRect l="-1587" r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444343" y="1854926"/>
            <a:ext cx="2759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Summarise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a, b and c first!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279256" y="2490778"/>
                <a:ext cx="514017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Sometimes you will need to find a way to rewrite the relationship so that is uses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256" y="2490778"/>
                <a:ext cx="5140171" cy="584775"/>
              </a:xfrm>
              <a:prstGeom prst="rect">
                <a:avLst/>
              </a:prstGeom>
              <a:blipFill>
                <a:blip r:embed="rId9"/>
                <a:stretch>
                  <a:fillRect t="-2128" r="-1235" b="-10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004354" y="3810001"/>
                <a:ext cx="147476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354" y="3810001"/>
                <a:ext cx="147476" cy="407676"/>
              </a:xfrm>
              <a:prstGeom prst="rect">
                <a:avLst/>
              </a:prstGeom>
              <a:blipFill>
                <a:blip r:embed="rId10"/>
                <a:stretch>
                  <a:fillRect l="-23077" t="-6250" r="-23077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04058" y="4280264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058" y="4280264"/>
                <a:ext cx="282129" cy="215444"/>
              </a:xfrm>
              <a:prstGeom prst="rect">
                <a:avLst/>
              </a:prstGeom>
              <a:blipFill>
                <a:blip r:embed="rId11"/>
                <a:stretch>
                  <a:fillRect l="-4545"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83854" y="3385184"/>
                <a:ext cx="8390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854" y="3385184"/>
                <a:ext cx="839076" cy="276999"/>
              </a:xfrm>
              <a:prstGeom prst="rect">
                <a:avLst/>
              </a:prstGeom>
              <a:blipFill>
                <a:blip r:embed="rId12"/>
                <a:stretch>
                  <a:fillRect l="-2985" t="-4545" r="-1493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315961" y="3939109"/>
                <a:ext cx="18443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961" y="3939109"/>
                <a:ext cx="1844351" cy="276999"/>
              </a:xfrm>
              <a:prstGeom prst="rect">
                <a:avLst/>
              </a:prstGeom>
              <a:blipFill>
                <a:blip r:embed="rId13"/>
                <a:stretch>
                  <a:fillRect l="-1379" r="-344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9056069" y="3431011"/>
            <a:ext cx="267176" cy="64206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9247537" y="3360366"/>
            <a:ext cx="13072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using a squared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33333" y="4564603"/>
                <a:ext cx="312072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333" y="4564603"/>
                <a:ext cx="312072" cy="407676"/>
              </a:xfrm>
              <a:prstGeom prst="rect">
                <a:avLst/>
              </a:prstGeom>
              <a:blipFill>
                <a:blip r:embed="rId14"/>
                <a:stretch>
                  <a:fillRect r="-12000" b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315961" y="4487749"/>
                <a:ext cx="1651541" cy="5865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−2(−2)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961" y="4487749"/>
                <a:ext cx="1651541" cy="586571"/>
              </a:xfrm>
              <a:prstGeom prst="rect">
                <a:avLst/>
              </a:prstGeom>
              <a:blipFill>
                <a:blip r:embed="rId15"/>
                <a:stretch>
                  <a:fillRect l="-1538" r="-4615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9077840" y="4175594"/>
            <a:ext cx="267176" cy="64206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9273663" y="4222515"/>
            <a:ext cx="1307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and replace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311606" y="5319417"/>
                <a:ext cx="54662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606" y="5319417"/>
                <a:ext cx="546625" cy="518604"/>
              </a:xfrm>
              <a:prstGeom prst="rect">
                <a:avLst/>
              </a:prstGeom>
              <a:blipFill>
                <a:blip r:embed="rId16"/>
                <a:stretch>
                  <a:fillRect l="-6977" t="-4762" r="-9302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9077840" y="4928885"/>
            <a:ext cx="267176" cy="64206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9299788" y="5045475"/>
            <a:ext cx="1037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88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/>
      <p:bldP spid="33" grpId="0" animBg="1"/>
      <p:bldP spid="36" grpId="0"/>
      <p:bldP spid="38" grpId="0"/>
      <p:bldP spid="39" grpId="0" animBg="1"/>
      <p:bldP spid="42" grpId="0"/>
      <p:bldP spid="43" grpId="0"/>
      <p:bldP spid="44" grpId="0" animBg="1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integer values for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Sometimes it helps to rewrite the original equation slightly…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1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22513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 l="-7813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25634" y="4741819"/>
                <a:ext cx="1774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634" y="4741819"/>
                <a:ext cx="1774140" cy="276999"/>
              </a:xfrm>
              <a:prstGeom prst="rect">
                <a:avLst/>
              </a:prstGeom>
              <a:blipFill>
                <a:blip r:embed="rId5"/>
                <a:stretch>
                  <a:fillRect l="-1429" r="-2143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29987" y="5895704"/>
                <a:ext cx="171399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987" y="5895704"/>
                <a:ext cx="1713994" cy="525913"/>
              </a:xfrm>
              <a:prstGeom prst="rect">
                <a:avLst/>
              </a:prstGeom>
              <a:blipFill>
                <a:blip r:embed="rId6"/>
                <a:stretch>
                  <a:fillRect l="-1471" r="-2206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3457303" y="5077097"/>
            <a:ext cx="0" cy="8011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351314" y="5251270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314" y="5251270"/>
                <a:ext cx="1112356" cy="307777"/>
              </a:xfrm>
              <a:prstGeom prst="rect">
                <a:avLst/>
              </a:prstGeom>
              <a:blipFill>
                <a:blip r:embed="rId7"/>
                <a:stretch>
                  <a:fillRect l="-1124" b="-1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558943" y="2209019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question you have to use the relationships ‘backwards’…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010401" y="2982898"/>
                <a:ext cx="1375953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1" y="2982898"/>
                <a:ext cx="1375953" cy="525913"/>
              </a:xfrm>
              <a:prstGeom prst="rect">
                <a:avLst/>
              </a:prstGeom>
              <a:blipFill>
                <a:blip r:embed="rId8"/>
                <a:stretch>
                  <a:fillRect t="-2381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726316" y="3746376"/>
                <a:ext cx="179328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316" y="3746376"/>
                <a:ext cx="1793288" cy="525978"/>
              </a:xfrm>
              <a:prstGeom prst="rect">
                <a:avLst/>
              </a:prstGeom>
              <a:blipFill>
                <a:blip r:embed="rId9"/>
                <a:stretch>
                  <a:fillRect t="-2381" b="-1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940860" y="4493580"/>
                <a:ext cx="179328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860" y="4493580"/>
                <a:ext cx="1793288" cy="525978"/>
              </a:xfrm>
              <a:prstGeom prst="rect">
                <a:avLst/>
              </a:prstGeom>
              <a:blipFill>
                <a:blip r:embed="rId10"/>
                <a:stretch>
                  <a:fillRect t="-2381" b="-1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942339" y="5240784"/>
                <a:ext cx="179328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2339" y="5240784"/>
                <a:ext cx="1793288" cy="525978"/>
              </a:xfrm>
              <a:prstGeom prst="rect">
                <a:avLst/>
              </a:prstGeom>
              <a:blipFill>
                <a:blip r:embed="rId11"/>
                <a:stretch>
                  <a:fillRect t="-2381" b="-119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8662031" y="3496323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8416667" y="3375080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8418146" y="4104529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8626520" y="4135514"/>
            <a:ext cx="1171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the fractions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583613" y="5015884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8437381" y="4842856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blipFill>
                <a:blip r:embed="rId12"/>
                <a:stretch>
                  <a:fillRect t="-2381" b="-1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90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/>
      <p:bldP spid="13" grpId="0"/>
      <p:bldP spid="14" grpId="0"/>
      <p:bldP spid="34" grpId="0"/>
      <p:bldP spid="35" grpId="0"/>
      <p:bldP spid="47" grpId="0"/>
      <p:bldP spid="48" grpId="0"/>
      <p:bldP spid="49" grpId="0"/>
      <p:bldP spid="51" grpId="0" animBg="1"/>
      <p:bldP spid="52" grpId="0" animBg="1"/>
      <p:bldP spid="53" grpId="0"/>
      <p:bldP spid="54" grpId="0"/>
      <p:bldP spid="56" grpId="0" animBg="1"/>
      <p:bldP spid="5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741</Words>
  <Application>Microsoft Office PowerPoint</Application>
  <PresentationFormat>Widescreen</PresentationFormat>
  <Paragraphs>247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2019-08-26T03:21:32Z</dcterms:modified>
</cp:coreProperties>
</file>