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7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58"/>
    <p:restoredTop sz="94421"/>
  </p:normalViewPr>
  <p:slideViewPr>
    <p:cSldViewPr snapToGrid="0" snapToObjects="1">
      <p:cViewPr varScale="1">
        <p:scale>
          <a:sx n="69" d="100"/>
          <a:sy n="69" d="100"/>
        </p:scale>
        <p:origin x="3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C50D9-2127-D945-A816-5D992604F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DD77E-29A6-0D41-A46F-5535ADC707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3A5D8-9C9D-8C42-8E84-33C0CEC33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9F975-3C87-AF4E-BE00-D884C0804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15F6E-C731-6144-BFC7-E4B3FCB90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2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6749C-F96F-6741-A1CD-1F988BB85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6D8D1-7549-1845-981F-74D1BC9A1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4F4DD-96B2-FA40-AE96-CABEFAA04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2AB1D-6F92-4A4D-885D-84ECB0C9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5A082-036A-9246-8F30-4FE07408C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31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619AD-2296-E246-9F06-D36376E5D0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67244-F53B-EB4E-8F05-0AC74A914E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26AA1-9DB7-7C48-ACD2-EAAC5C35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53A9A3-7114-B842-B051-0D463EFB7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9266B-F273-D94A-8A3A-217BBFB4D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6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1898D-A3E4-ED44-B183-009AB1FAA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793BE-AC4F-0D4B-8878-12AD730CF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6CF4D-E620-6140-B825-083F8BD1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C343D-E444-9C4B-8F92-A52A6DF2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6C1C9-34CB-204D-921F-6473B8BA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19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28C7-4D81-924E-AD98-81738BB3C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EE089-B9AA-EB42-8539-EA38C0D891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0191F-25A2-294F-B563-10FC77B4B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3B25E-BF64-2640-95ED-FA15CF4A6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31823-842A-BE48-BD06-D866813E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8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53CF-71B3-D54B-81B5-FA60E26DB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82982-663F-0941-A88C-8D5AAA6F29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DD7A18-4318-9347-8039-4B4F69C51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64A7C-9395-E042-AA4D-AFBD7A2E2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D9C3D-EE94-944C-8096-864F4CDFF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66B5EB-9003-2A41-9A42-71CF6986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90BC-4E5E-4342-9D54-1CDD7CED4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6646D-5735-E64A-9686-09D26DDB8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725ECB-D8D2-DD4B-88BE-AF67D9E2B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9EF7DF-DFDF-644C-AD4E-F9C3BDFA90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7C5F3E-A1D2-474B-8928-FE538339F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7E5411-2D1D-5B4C-A12C-0EC6B0EA6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0BF440-4AE2-0F4D-AB79-F9EFF992C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E31655-22EE-1E4E-BC11-8BB3C2E69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48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DD553-3534-EF40-9829-C74F5D9F8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4C443B-16B2-3648-A96E-78521D34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40B4F-35AB-AF42-AE23-1C7B32AC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3D7EE-2E46-BC4C-9EC7-E95B9B73A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26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4A2664-1C92-5448-BC77-DFF6704E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C0264C-82C8-FB4F-95F6-01685AAE1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33F39-AB4C-034E-AAA5-7D10CC30D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55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B186-3644-294B-8877-33DA3741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CB6A-1EA5-AC45-BBF5-74183AA5B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0F3278-02DA-C443-93E6-090E06884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3793E1-2139-4E49-B823-5C997A275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48E894-4164-0446-90F4-AA8194EEC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295428-F0F4-7D43-B19F-CD9F24C00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6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C417-078A-4D4A-B0C4-39ED67255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89BA3E-FA4F-C849-9986-461783CF8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2B122-0ECC-BA44-9F47-928F1C490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8F78-C35E-6146-8304-EB91DE8EC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C59862-05C4-4245-8302-E8FA26B0E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D817BF-7805-6E48-918D-48B6A6DF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8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A1164A-6B99-E349-B802-0F25D18AF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C86E1-5678-E14C-AC4F-71A7AFD6E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305D-6DC4-4143-B252-44A38F0332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65DD6-433C-0241-8F52-FCA97B514E0D}" type="datetimeFigureOut">
              <a:rPr lang="en-US" smtClean="0"/>
              <a:t>16-09-2019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1B1CD-B6E0-4741-9029-1E24C58A57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AB6E-5094-EA46-B284-098D4517B6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2208C-4299-A84A-A086-92CAFA3A6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60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1852" t="20617" r="30185" b="21440"/>
          <a:stretch/>
        </p:blipFill>
        <p:spPr>
          <a:xfrm>
            <a:off x="575733" y="406400"/>
            <a:ext cx="10600267" cy="596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11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648" t="27860" r="30185" b="7942"/>
          <a:stretch/>
        </p:blipFill>
        <p:spPr>
          <a:xfrm>
            <a:off x="389466" y="253999"/>
            <a:ext cx="10820400" cy="660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9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851" t="22099" r="30093" b="24404"/>
          <a:stretch/>
        </p:blipFill>
        <p:spPr>
          <a:xfrm>
            <a:off x="372534" y="558800"/>
            <a:ext cx="10617200" cy="55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64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1667" t="27202" r="30833" b="30658"/>
          <a:stretch/>
        </p:blipFill>
        <p:spPr>
          <a:xfrm>
            <a:off x="863600" y="846665"/>
            <a:ext cx="10515600" cy="433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34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6E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Further Statistics 1</a:t>
            </a:r>
          </a:p>
          <a:p>
            <a:r>
              <a:rPr lang="en-GB" sz="2400" dirty="0"/>
              <a:t>Pages 116-119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BCF2E3-9982-4047-883F-CB506D62AAF7}"/>
              </a:ext>
            </a:extLst>
          </p:cNvPr>
          <p:cNvSpPr txBox="1"/>
          <p:nvPr/>
        </p:nvSpPr>
        <p:spPr>
          <a:xfrm>
            <a:off x="611560" y="2682537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		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					</a:t>
            </a:r>
            <a:r>
              <a:rPr lang="en-US" sz="2400" dirty="0" smtClean="0"/>
              <a:t>Q3-4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			</a:t>
            </a:r>
            <a:r>
              <a:rPr lang="en-US" sz="2400" dirty="0" smtClean="0"/>
              <a:t>Q5-8</a:t>
            </a:r>
            <a:endParaRPr lang="en-US" sz="2400" dirty="0"/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			</a:t>
            </a:r>
            <a:r>
              <a:rPr lang="en-US" sz="2400" dirty="0" smtClean="0"/>
              <a:t>Q9-12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0547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Lawton</dc:creator>
  <cp:lastModifiedBy>Richard Lawton</cp:lastModifiedBy>
  <cp:revision>4</cp:revision>
  <dcterms:created xsi:type="dcterms:W3CDTF">2019-08-06T16:32:53Z</dcterms:created>
  <dcterms:modified xsi:type="dcterms:W3CDTF">2019-09-16T04:08:45Z</dcterms:modified>
</cp:coreProperties>
</file>