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58"/>
    <p:restoredTop sz="94421"/>
  </p:normalViewPr>
  <p:slideViewPr>
    <p:cSldViewPr snapToGrid="0" snapToObjects="1">
      <p:cViewPr varScale="1">
        <p:scale>
          <a:sx n="69" d="100"/>
          <a:sy n="69" d="100"/>
        </p:scale>
        <p:origin x="3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50D9-2127-D945-A816-5D992604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DD77E-29A6-0D41-A46F-5535ADC70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3A5D8-9C9D-8C42-8E84-33C0CEC3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9F975-3C87-AF4E-BE00-D884C080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15F6E-C731-6144-BFC7-E4B3FCB9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2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749C-F96F-6741-A1CD-1F988BB8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6D8D1-7549-1845-981F-74D1BC9A1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4F4DD-96B2-FA40-AE96-CABEFAA0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2AB1D-6F92-4A4D-885D-84ECB0C9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A082-036A-9246-8F30-4FE07408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3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619AD-2296-E246-9F06-D36376E5D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67244-F53B-EB4E-8F05-0AC74A914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26AA1-9DB7-7C48-ACD2-EAAC5C35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3A9A3-7114-B842-B051-0D463EFB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266B-F273-D94A-8A3A-217BBFB4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898D-A3E4-ED44-B183-009AB1FA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93BE-AC4F-0D4B-8878-12AD730CF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6CF4D-E620-6140-B825-083F8BD1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C343D-E444-9C4B-8F92-A52A6DF2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6C1C9-34CB-204D-921F-6473B8BA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9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28C7-4D81-924E-AD98-81738BB3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E089-B9AA-EB42-8539-EA38C0D89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0191F-25A2-294F-B563-10FC77B4B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3B25E-BF64-2640-95ED-FA15CF4A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31823-842A-BE48-BD06-D866813E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53CF-71B3-D54B-81B5-FA60E26D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2982-663F-0941-A88C-8D5AAA6F2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D7A18-4318-9347-8039-4B4F69C51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64A7C-9395-E042-AA4D-AFBD7A2E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D9C3D-EE94-944C-8096-864F4CDF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6B5EB-9003-2A41-9A42-71CF6986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8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90BC-4E5E-4342-9D54-1CDD7CED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6646D-5735-E64A-9686-09D26DDB8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25ECB-D8D2-DD4B-88BE-AF67D9E2B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EF7DF-DFDF-644C-AD4E-F9C3BDFA9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7C5F3E-A1D2-474B-8928-FE538339F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7E5411-2D1D-5B4C-A12C-0EC6B0EA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BF440-4AE2-0F4D-AB79-F9EFF992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E31655-22EE-1E4E-BC11-8BB3C2E6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D553-3534-EF40-9829-C74F5D9F8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C443B-16B2-3648-A96E-78521D34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40B4F-35AB-AF42-AE23-1C7B32AC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3D7EE-2E46-BC4C-9EC7-E95B9B73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A2664-1C92-5448-BC77-DFF6704E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0264C-82C8-FB4F-95F6-01685AAE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33F39-AB4C-034E-AAA5-7D10CC30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B186-3644-294B-8877-33DA3741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CB6A-1EA5-AC45-BBF5-74183AA5B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F3278-02DA-C443-93E6-090E06884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793E1-2139-4E49-B823-5C997A27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8E894-4164-0446-90F4-AA8194EE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95428-F0F4-7D43-B19F-CD9F24C0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6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2C417-078A-4D4A-B0C4-39ED6725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9BA3E-FA4F-C849-9986-461783CF8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2B122-0ECC-BA44-9F47-928F1C490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8F78-C35E-6146-8304-EB91DE8E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59862-05C4-4245-8302-E8FA26B0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817BF-7805-6E48-918D-48B6A6DF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A1164A-6B99-E349-B802-0F25D18A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C86E1-5678-E14C-AC4F-71A7AFD6E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305D-6DC4-4143-B252-44A38F033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1B1CD-B6E0-4741-9029-1E24C58A5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5AB6E-5094-EA46-B284-098D4517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0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930" t="28737" r="29649" b="40666"/>
          <a:stretch/>
        </p:blipFill>
        <p:spPr>
          <a:xfrm>
            <a:off x="548640" y="510140"/>
            <a:ext cx="10684042" cy="314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8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983" t="19006" r="30333" b="11661"/>
          <a:stretch/>
        </p:blipFill>
        <p:spPr>
          <a:xfrm>
            <a:off x="779646" y="-154004"/>
            <a:ext cx="10549289" cy="71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8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919" t="30247" r="30083" b="29987"/>
          <a:stretch/>
        </p:blipFill>
        <p:spPr>
          <a:xfrm>
            <a:off x="259797" y="1145408"/>
            <a:ext cx="11829533" cy="45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3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422" t="22937" r="31263" b="19780"/>
          <a:stretch/>
        </p:blipFill>
        <p:spPr>
          <a:xfrm>
            <a:off x="739881" y="286376"/>
            <a:ext cx="10481912" cy="58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1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768" t="24749" r="30692" b="20643"/>
          <a:stretch/>
        </p:blipFill>
        <p:spPr>
          <a:xfrm>
            <a:off x="690490" y="340384"/>
            <a:ext cx="10522941" cy="561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3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193" t="25462" r="35386" b="63123"/>
          <a:stretch/>
        </p:blipFill>
        <p:spPr>
          <a:xfrm>
            <a:off x="1251284" y="279133"/>
            <a:ext cx="9586763" cy="1174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825" t="20689" r="31649" b="17585"/>
          <a:stretch/>
        </p:blipFill>
        <p:spPr>
          <a:xfrm>
            <a:off x="702644" y="1237673"/>
            <a:ext cx="10337532" cy="54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8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222" t="17295" r="29369" b="14009"/>
          <a:stretch/>
        </p:blipFill>
        <p:spPr>
          <a:xfrm>
            <a:off x="964666" y="295563"/>
            <a:ext cx="10681903" cy="62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1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336" t="18363" r="30369" b="13567"/>
          <a:stretch/>
        </p:blipFill>
        <p:spPr>
          <a:xfrm>
            <a:off x="870162" y="0"/>
            <a:ext cx="10843781" cy="700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9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Further Statistics 1</a:t>
            </a:r>
          </a:p>
          <a:p>
            <a:r>
              <a:rPr lang="en-GB" sz="2400" dirty="0"/>
              <a:t>Pages 95-96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ABC4CA5-12C6-5444-8792-9121D4509F1D}"/>
              </a:ext>
            </a:extLst>
          </p:cNvPr>
          <p:cNvSpPr txBox="1"/>
          <p:nvPr/>
        </p:nvSpPr>
        <p:spPr>
          <a:xfrm>
            <a:off x="611560" y="2682537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Q3-4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Q5-6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9599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Lawton</dc:creator>
  <cp:lastModifiedBy>Richard Lawton</cp:lastModifiedBy>
  <cp:revision>3</cp:revision>
  <dcterms:created xsi:type="dcterms:W3CDTF">2019-08-06T16:32:53Z</dcterms:created>
  <dcterms:modified xsi:type="dcterms:W3CDTF">2019-09-16T03:25:55Z</dcterms:modified>
</cp:coreProperties>
</file>