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624" r:id="rId2"/>
    <p:sldId id="61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011" autoAdjust="0"/>
    <p:restoredTop sz="88534" autoAdjust="0"/>
  </p:normalViewPr>
  <p:slideViewPr>
    <p:cSldViewPr>
      <p:cViewPr varScale="1">
        <p:scale>
          <a:sx n="43" d="100"/>
          <a:sy n="43" d="100"/>
        </p:scale>
        <p:origin x="704" y="4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31/08/2019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933683"/>
            <a:ext cx="9142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Sequences and Series</a:t>
            </a:r>
          </a:p>
          <a:p>
            <a:pPr algn="ctr"/>
            <a:r>
              <a:rPr lang="en-GB" sz="7200" dirty="0"/>
              <a:t>- Recurrence Relations</a:t>
            </a:r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3</a:t>
            </a:r>
          </a:p>
          <a:p>
            <a:pPr algn="ctr"/>
            <a:r>
              <a:rPr lang="en-GB" sz="7200" dirty="0"/>
              <a:t>(Part 7 of 7)</a:t>
            </a:r>
          </a:p>
        </p:txBody>
      </p:sp>
    </p:spTree>
    <p:extLst>
      <p:ext uri="{BB962C8B-B14F-4D97-AF65-F5344CB8AC3E}">
        <p14:creationId xmlns:p14="http://schemas.microsoft.com/office/powerpoint/2010/main" val="2106064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63" y="-177111"/>
            <a:ext cx="9143074" cy="599127"/>
            <a:chOff x="0" y="13335"/>
            <a:chExt cx="9144218" cy="599127"/>
          </a:xfrm>
        </p:grpSpPr>
        <p:sp>
          <p:nvSpPr>
            <p:cNvPr id="19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3I</a:t>
              </a:r>
              <a:endParaRPr lang="en-GB" sz="3200" dirty="0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9" name="TextBox 4"/>
          <p:cNvSpPr txBox="1"/>
          <p:nvPr/>
        </p:nvSpPr>
        <p:spPr>
          <a:xfrm>
            <a:off x="236511" y="484934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84-86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63" y="1417643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19CC9-440C-4583-915B-E0DDF082B8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16" y="2285354"/>
            <a:ext cx="4248472" cy="1527540"/>
          </a:xfrm>
          <a:prstGeom prst="rect">
            <a:avLst/>
          </a:prstGeom>
        </p:spPr>
      </p:pic>
      <p:sp>
        <p:nvSpPr>
          <p:cNvPr id="12" name="TextBox 7">
            <a:extLst>
              <a:ext uri="{FF2B5EF4-FFF2-40B4-BE49-F238E27FC236}">
                <a16:creationId xmlns:a16="http://schemas.microsoft.com/office/drawing/2014/main" id="{E3E2141F-71C0-4052-98E5-93625B3B5E0D}"/>
              </a:ext>
            </a:extLst>
          </p:cNvPr>
          <p:cNvSpPr txBox="1"/>
          <p:nvPr/>
        </p:nvSpPr>
        <p:spPr>
          <a:xfrm>
            <a:off x="342836" y="2023427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i="1" dirty="0"/>
              <a:t>[AEA 2007 Q5]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8">
                <a:extLst>
                  <a:ext uri="{FF2B5EF4-FFF2-40B4-BE49-F238E27FC236}">
                    <a16:creationId xmlns:a16="http://schemas.microsoft.com/office/drawing/2014/main" id="{786B22AD-042A-44CE-9EFF-E6130D170553}"/>
                  </a:ext>
                </a:extLst>
              </p:cNvPr>
              <p:cNvSpPr txBox="1"/>
              <p:nvPr/>
            </p:nvSpPr>
            <p:spPr>
              <a:xfrm>
                <a:off x="4494899" y="1534252"/>
                <a:ext cx="4542059" cy="24020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1200" dirty="0"/>
                  <a:t>The figure shows part of a sequence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,…</m:t>
                    </m:r>
                  </m:oMath>
                </a14:m>
                <a:r>
                  <a:rPr lang="en-GB" sz="1200" dirty="0"/>
                  <a:t>, of model snowflakes. The first term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/>
                  <a:t> consist of a single square of side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200" dirty="0"/>
                  <a:t>. To obtain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200" dirty="0"/>
                  <a:t>, the middle third of each edge is replaced with a new square, of side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200" dirty="0"/>
                  <a:t>, as shown. Subsequent terms are added by replacing the middle third of each external edge of a new square formed in the previous snowflake, by a square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200" dirty="0"/>
                  <a:t> of the size, as illustrated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sz="1200" dirty="0"/>
                  <a:t>.</a:t>
                </a:r>
              </a:p>
              <a:p>
                <a:endParaRPr lang="en-GB" sz="1200" dirty="0"/>
              </a:p>
              <a:p>
                <a:r>
                  <a:rPr lang="en-GB" sz="1200" dirty="0"/>
                  <a:t>a) Deduce that to form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GB" sz="1200" dirty="0"/>
                  <a:t>, 36 new squares of side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den>
                    </m:f>
                  </m:oMath>
                </a14:m>
                <a:r>
                  <a:rPr lang="en-GB" sz="1200" dirty="0"/>
                  <a:t> must be added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sz="1200" dirty="0"/>
                  <a:t>.</a:t>
                </a:r>
              </a:p>
              <a:p>
                <a:r>
                  <a:rPr lang="en-GB" sz="1200" dirty="0"/>
                  <a:t>b) Show that the perimeters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2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sz="1200" dirty="0"/>
                  <a:t> are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200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28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200" dirty="0"/>
                  <a:t> respectively.</a:t>
                </a:r>
              </a:p>
              <a:p>
                <a:r>
                  <a:rPr lang="en-GB" sz="1200" dirty="0"/>
                  <a:t>c) Find the perimeter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GB" sz="1200" dirty="0"/>
                  <a:t>.</a:t>
                </a:r>
                <a:endParaRPr lang="en-GB" sz="1400" dirty="0"/>
              </a:p>
            </p:txBody>
          </p:sp>
        </mc:Choice>
        <mc:Fallback>
          <p:sp>
            <p:nvSpPr>
              <p:cNvPr id="13" name="TextBox 8">
                <a:extLst>
                  <a:ext uri="{FF2B5EF4-FFF2-40B4-BE49-F238E27FC236}">
                    <a16:creationId xmlns:a16="http://schemas.microsoft.com/office/drawing/2014/main" id="{786B22AD-042A-44CE-9EFF-E6130D1705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4899" y="1534252"/>
                <a:ext cx="4542059" cy="2402068"/>
              </a:xfrm>
              <a:prstGeom prst="rect">
                <a:avLst/>
              </a:prstGeom>
              <a:blipFill>
                <a:blip r:embed="rId3"/>
                <a:stretch>
                  <a:fillRect t="-254" b="-12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1C0E7920-B6CA-4403-94D2-9B43D6E221EE}"/>
              </a:ext>
            </a:extLst>
          </p:cNvPr>
          <p:cNvSpPr/>
          <p:nvPr/>
        </p:nvSpPr>
        <p:spPr>
          <a:xfrm>
            <a:off x="139864" y="2131659"/>
            <a:ext cx="213604" cy="18559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/>
              <a:t>1</a:t>
            </a:r>
          </a:p>
        </p:txBody>
      </p:sp>
      <p:sp>
        <p:nvSpPr>
          <p:cNvPr id="15" name="TextBox 10">
            <a:extLst>
              <a:ext uri="{FF2B5EF4-FFF2-40B4-BE49-F238E27FC236}">
                <a16:creationId xmlns:a16="http://schemas.microsoft.com/office/drawing/2014/main" id="{B4F7247A-92A8-4445-AA2B-4AD160DF7C51}"/>
              </a:ext>
            </a:extLst>
          </p:cNvPr>
          <p:cNvSpPr txBox="1"/>
          <p:nvPr/>
        </p:nvSpPr>
        <p:spPr>
          <a:xfrm>
            <a:off x="416386" y="1595705"/>
            <a:ext cx="2787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Extension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62EBD13-545B-4A7F-968B-2403FBC2FB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0124" y="4052928"/>
            <a:ext cx="6312558" cy="271329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8112ED5-9087-4A4A-803A-94CD900548DD}"/>
              </a:ext>
            </a:extLst>
          </p:cNvPr>
          <p:cNvSpPr/>
          <p:nvPr/>
        </p:nvSpPr>
        <p:spPr>
          <a:xfrm>
            <a:off x="2702237" y="3951610"/>
            <a:ext cx="6323408" cy="271417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8" name="TextBox 13">
            <a:extLst>
              <a:ext uri="{FF2B5EF4-FFF2-40B4-BE49-F238E27FC236}">
                <a16:creationId xmlns:a16="http://schemas.microsoft.com/office/drawing/2014/main" id="{79AB2ED0-A421-E24D-A4BC-D80EC444E196}"/>
              </a:ext>
            </a:extLst>
          </p:cNvPr>
          <p:cNvSpPr txBox="1"/>
          <p:nvPr/>
        </p:nvSpPr>
        <p:spPr>
          <a:xfrm>
            <a:off x="35959" y="3988124"/>
            <a:ext cx="263924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</a:t>
            </a:r>
            <a:r>
              <a:rPr lang="en-US" sz="2400" dirty="0" smtClean="0"/>
              <a:t>Q1-4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</a:t>
            </a:r>
            <a:r>
              <a:rPr lang="en-US" sz="2400" dirty="0" smtClean="0"/>
              <a:t>Q5-6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</a:t>
            </a:r>
            <a:r>
              <a:rPr lang="en-US" sz="2400" dirty="0" smtClean="0"/>
              <a:t>Q7-9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</a:t>
            </a:r>
            <a:r>
              <a:rPr lang="en-US" sz="2400" dirty="0" smtClean="0"/>
              <a:t>Q10-16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1452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24662</TotalTime>
  <Words>47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 Math</vt:lpstr>
      <vt:lpstr>Office Theme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944</cp:revision>
  <dcterms:created xsi:type="dcterms:W3CDTF">2013-02-28T07:36:55Z</dcterms:created>
  <dcterms:modified xsi:type="dcterms:W3CDTF">2019-08-31T15:48:25Z</dcterms:modified>
</cp:coreProperties>
</file>