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FFCC"/>
    <a:srgbClr val="FFFFCC"/>
    <a:srgbClr val="FFCC99"/>
    <a:srgbClr val="FFCC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41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19158-D9AA-4BF3-801F-ABB7FD8CCB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877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FEF31-5944-419F-AAEA-5695E5053E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466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3A6AA-BC72-4F89-B525-16451A50F3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1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6A3D6-8F7A-4EE1-963B-01866AE03E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07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A6645-7E3E-4287-A709-B4F4FE358C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595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CA09E-AEE2-454A-8507-9D347AECAC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57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E0C9A-79E3-4C82-AA72-46A5D99B5D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997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311EB-06DC-4065-906D-42FB61BE0D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59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F47AC-01D3-4FBC-8FAE-53A55E6BE4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90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901D5-CEAF-4C01-B125-14C1A2F442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155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F912B-B8A0-4B84-AF8E-70E9220231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83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A9A7A1-A0C7-496D-A05B-E3E7EA90809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371600" y="2971800"/>
            <a:ext cx="6400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Discrete Random Variables</a:t>
            </a:r>
          </a:p>
        </p:txBody>
      </p:sp>
      <p:pic>
        <p:nvPicPr>
          <p:cNvPr id="205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762000"/>
            <a:ext cx="2801938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43400"/>
            <a:ext cx="2668588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14800"/>
            <a:ext cx="18446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2400"/>
            <a:ext cx="21939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1D</a:t>
              </a:r>
              <a:endParaRPr lang="en-GB" sz="32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13-14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24DA6BE-2FD9-3040-8A21-AE17B9801F27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</a:t>
            </a:r>
            <a:r>
              <a:rPr lang="en-US" sz="2400"/>
              <a:t>	</a:t>
            </a:r>
            <a:r>
              <a:rPr lang="en-US" sz="2400" dirty="0"/>
              <a:t>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Q5-6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4890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16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Impact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Pye</dc:creator>
  <cp:lastModifiedBy>Richard Lawton</cp:lastModifiedBy>
  <cp:revision>193</cp:revision>
  <cp:lastPrinted>1601-01-01T00:00:00Z</cp:lastPrinted>
  <dcterms:created xsi:type="dcterms:W3CDTF">2009-08-31T01:13:27Z</dcterms:created>
  <dcterms:modified xsi:type="dcterms:W3CDTF">2019-09-08T07:47:55Z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