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8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9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3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0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2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2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1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4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985CB-98B9-4239-A190-2F19A1139E41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E4F5-2CFA-453D-B690-BD6326CCC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5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2H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105281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34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34888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475656" y="3647099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</a:t>
            </a:r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4799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1</cp:revision>
  <dcterms:created xsi:type="dcterms:W3CDTF">2019-09-15T05:18:09Z</dcterms:created>
  <dcterms:modified xsi:type="dcterms:W3CDTF">2019-09-15T05:18:29Z</dcterms:modified>
</cp:coreProperties>
</file>