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6" r:id="rId3"/>
    <p:sldId id="278" r:id="rId4"/>
    <p:sldId id="279" r:id="rId5"/>
    <p:sldId id="346" r:id="rId6"/>
    <p:sldId id="347" r:id="rId7"/>
    <p:sldId id="348" r:id="rId8"/>
    <p:sldId id="349" r:id="rId9"/>
    <p:sldId id="350" r:id="rId10"/>
    <p:sldId id="351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62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54" autoAdjust="0"/>
    <p:restoredTop sz="94379" autoAdjust="0"/>
  </p:normalViewPr>
  <p:slideViewPr>
    <p:cSldViewPr snapToGrid="0">
      <p:cViewPr varScale="1">
        <p:scale>
          <a:sx n="59" d="100"/>
          <a:sy n="59" d="100"/>
        </p:scale>
        <p:origin x="16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096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757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752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157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994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745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7825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24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938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939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85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50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5.png"/><Relationship Id="rId3" Type="http://schemas.openxmlformats.org/officeDocument/2006/relationships/image" Target="../media/image640.png"/><Relationship Id="rId7" Type="http://schemas.openxmlformats.org/officeDocument/2006/relationships/image" Target="../media/image644.png"/><Relationship Id="rId2" Type="http://schemas.openxmlformats.org/officeDocument/2006/relationships/image" Target="../media/image6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3.png"/><Relationship Id="rId11" Type="http://schemas.openxmlformats.org/officeDocument/2006/relationships/image" Target="../media/image591.png"/><Relationship Id="rId5" Type="http://schemas.openxmlformats.org/officeDocument/2006/relationships/image" Target="../media/image642.png"/><Relationship Id="rId10" Type="http://schemas.openxmlformats.org/officeDocument/2006/relationships/image" Target="../media/image592.png"/><Relationship Id="rId4" Type="http://schemas.openxmlformats.org/officeDocument/2006/relationships/image" Target="../media/image641.png"/><Relationship Id="rId9" Type="http://schemas.openxmlformats.org/officeDocument/2006/relationships/image" Target="../media/image59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8.png"/><Relationship Id="rId13" Type="http://schemas.openxmlformats.org/officeDocument/2006/relationships/image" Target="../media/image592.png"/><Relationship Id="rId3" Type="http://schemas.openxmlformats.org/officeDocument/2006/relationships/image" Target="../media/image640.png"/><Relationship Id="rId7" Type="http://schemas.openxmlformats.org/officeDocument/2006/relationships/image" Target="../media/image647.png"/><Relationship Id="rId12" Type="http://schemas.openxmlformats.org/officeDocument/2006/relationships/image" Target="../media/image593.png"/><Relationship Id="rId2" Type="http://schemas.openxmlformats.org/officeDocument/2006/relationships/image" Target="../media/image6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6.png"/><Relationship Id="rId11" Type="http://schemas.openxmlformats.org/officeDocument/2006/relationships/image" Target="../media/image651.png"/><Relationship Id="rId5" Type="http://schemas.openxmlformats.org/officeDocument/2006/relationships/image" Target="../media/image642.png"/><Relationship Id="rId10" Type="http://schemas.openxmlformats.org/officeDocument/2006/relationships/image" Target="../media/image650.png"/><Relationship Id="rId4" Type="http://schemas.openxmlformats.org/officeDocument/2006/relationships/image" Target="../media/image641.png"/><Relationship Id="rId9" Type="http://schemas.openxmlformats.org/officeDocument/2006/relationships/image" Target="../media/image649.png"/><Relationship Id="rId14" Type="http://schemas.openxmlformats.org/officeDocument/2006/relationships/image" Target="../media/image59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1.png"/><Relationship Id="rId13" Type="http://schemas.openxmlformats.org/officeDocument/2006/relationships/image" Target="../media/image657.png"/><Relationship Id="rId3" Type="http://schemas.openxmlformats.org/officeDocument/2006/relationships/image" Target="../media/image640.png"/><Relationship Id="rId7" Type="http://schemas.openxmlformats.org/officeDocument/2006/relationships/image" Target="../media/image592.png"/><Relationship Id="rId12" Type="http://schemas.openxmlformats.org/officeDocument/2006/relationships/image" Target="../media/image656.png"/><Relationship Id="rId2" Type="http://schemas.openxmlformats.org/officeDocument/2006/relationships/image" Target="../media/image652.png"/><Relationship Id="rId16" Type="http://schemas.openxmlformats.org/officeDocument/2006/relationships/image" Target="../media/image6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3.png"/><Relationship Id="rId11" Type="http://schemas.openxmlformats.org/officeDocument/2006/relationships/image" Target="../media/image655.png"/><Relationship Id="rId5" Type="http://schemas.openxmlformats.org/officeDocument/2006/relationships/image" Target="../media/image642.png"/><Relationship Id="rId15" Type="http://schemas.openxmlformats.org/officeDocument/2006/relationships/image" Target="../media/image659.png"/><Relationship Id="rId10" Type="http://schemas.openxmlformats.org/officeDocument/2006/relationships/image" Target="../media/image654.png"/><Relationship Id="rId4" Type="http://schemas.openxmlformats.org/officeDocument/2006/relationships/image" Target="../media/image641.png"/><Relationship Id="rId9" Type="http://schemas.openxmlformats.org/officeDocument/2006/relationships/image" Target="../media/image653.png"/><Relationship Id="rId14" Type="http://schemas.openxmlformats.org/officeDocument/2006/relationships/image" Target="../media/image65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7.png"/><Relationship Id="rId13" Type="http://schemas.openxmlformats.org/officeDocument/2006/relationships/image" Target="../media/image672.png"/><Relationship Id="rId3" Type="http://schemas.openxmlformats.org/officeDocument/2006/relationships/image" Target="../media/image662.png"/><Relationship Id="rId7" Type="http://schemas.openxmlformats.org/officeDocument/2006/relationships/image" Target="../media/image666.png"/><Relationship Id="rId12" Type="http://schemas.openxmlformats.org/officeDocument/2006/relationships/image" Target="../media/image671.png"/><Relationship Id="rId2" Type="http://schemas.openxmlformats.org/officeDocument/2006/relationships/image" Target="../media/image6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5.png"/><Relationship Id="rId11" Type="http://schemas.openxmlformats.org/officeDocument/2006/relationships/image" Target="../media/image670.png"/><Relationship Id="rId5" Type="http://schemas.openxmlformats.org/officeDocument/2006/relationships/image" Target="../media/image664.png"/><Relationship Id="rId10" Type="http://schemas.openxmlformats.org/officeDocument/2006/relationships/image" Target="../media/image669.png"/><Relationship Id="rId4" Type="http://schemas.openxmlformats.org/officeDocument/2006/relationships/image" Target="../media/image663.png"/><Relationship Id="rId9" Type="http://schemas.openxmlformats.org/officeDocument/2006/relationships/image" Target="../media/image668.png"/><Relationship Id="rId14" Type="http://schemas.openxmlformats.org/officeDocument/2006/relationships/image" Target="../media/image67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5.png"/><Relationship Id="rId13" Type="http://schemas.openxmlformats.org/officeDocument/2006/relationships/image" Target="../media/image680.png"/><Relationship Id="rId3" Type="http://schemas.openxmlformats.org/officeDocument/2006/relationships/image" Target="../media/image662.png"/><Relationship Id="rId7" Type="http://schemas.openxmlformats.org/officeDocument/2006/relationships/image" Target="../media/image674.png"/><Relationship Id="rId12" Type="http://schemas.openxmlformats.org/officeDocument/2006/relationships/image" Target="../media/image679.png"/><Relationship Id="rId17" Type="http://schemas.openxmlformats.org/officeDocument/2006/relationships/image" Target="../media/image684.png"/><Relationship Id="rId2" Type="http://schemas.openxmlformats.org/officeDocument/2006/relationships/image" Target="../media/image661.png"/><Relationship Id="rId16" Type="http://schemas.openxmlformats.org/officeDocument/2006/relationships/image" Target="../media/image6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5.png"/><Relationship Id="rId11" Type="http://schemas.openxmlformats.org/officeDocument/2006/relationships/image" Target="../media/image678.png"/><Relationship Id="rId5" Type="http://schemas.openxmlformats.org/officeDocument/2006/relationships/image" Target="../media/image664.png"/><Relationship Id="rId15" Type="http://schemas.openxmlformats.org/officeDocument/2006/relationships/image" Target="../media/image682.png"/><Relationship Id="rId10" Type="http://schemas.openxmlformats.org/officeDocument/2006/relationships/image" Target="../media/image677.png"/><Relationship Id="rId4" Type="http://schemas.openxmlformats.org/officeDocument/2006/relationships/image" Target="../media/image663.png"/><Relationship Id="rId9" Type="http://schemas.openxmlformats.org/officeDocument/2006/relationships/image" Target="../media/image676.png"/><Relationship Id="rId14" Type="http://schemas.openxmlformats.org/officeDocument/2006/relationships/image" Target="../media/image68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8.png"/><Relationship Id="rId3" Type="http://schemas.openxmlformats.org/officeDocument/2006/relationships/image" Target="../media/image662.png"/><Relationship Id="rId7" Type="http://schemas.openxmlformats.org/officeDocument/2006/relationships/image" Target="../media/image687.png"/><Relationship Id="rId12" Type="http://schemas.openxmlformats.org/officeDocument/2006/relationships/image" Target="../media/image692.png"/><Relationship Id="rId2" Type="http://schemas.openxmlformats.org/officeDocument/2006/relationships/image" Target="../media/image6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6.png"/><Relationship Id="rId11" Type="http://schemas.openxmlformats.org/officeDocument/2006/relationships/image" Target="../media/image691.png"/><Relationship Id="rId5" Type="http://schemas.openxmlformats.org/officeDocument/2006/relationships/image" Target="../media/image664.png"/><Relationship Id="rId10" Type="http://schemas.openxmlformats.org/officeDocument/2006/relationships/image" Target="../media/image690.png"/><Relationship Id="rId4" Type="http://schemas.openxmlformats.org/officeDocument/2006/relationships/image" Target="../media/image663.png"/><Relationship Id="rId9" Type="http://schemas.openxmlformats.org/officeDocument/2006/relationships/image" Target="../media/image68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6.png"/><Relationship Id="rId3" Type="http://schemas.openxmlformats.org/officeDocument/2006/relationships/image" Target="../media/image662.png"/><Relationship Id="rId7" Type="http://schemas.openxmlformats.org/officeDocument/2006/relationships/image" Target="../media/image695.png"/><Relationship Id="rId2" Type="http://schemas.openxmlformats.org/officeDocument/2006/relationships/image" Target="../media/image6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4.png"/><Relationship Id="rId5" Type="http://schemas.openxmlformats.org/officeDocument/2006/relationships/image" Target="../media/image664.png"/><Relationship Id="rId10" Type="http://schemas.openxmlformats.org/officeDocument/2006/relationships/image" Target="../media/image698.png"/><Relationship Id="rId4" Type="http://schemas.openxmlformats.org/officeDocument/2006/relationships/image" Target="../media/image663.png"/><Relationship Id="rId9" Type="http://schemas.openxmlformats.org/officeDocument/2006/relationships/image" Target="../media/image69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1.png"/><Relationship Id="rId13" Type="http://schemas.openxmlformats.org/officeDocument/2006/relationships/image" Target="../media/image706.png"/><Relationship Id="rId3" Type="http://schemas.openxmlformats.org/officeDocument/2006/relationships/image" Target="../media/image662.png"/><Relationship Id="rId7" Type="http://schemas.openxmlformats.org/officeDocument/2006/relationships/image" Target="../media/image700.png"/><Relationship Id="rId12" Type="http://schemas.openxmlformats.org/officeDocument/2006/relationships/image" Target="../media/image705.png"/><Relationship Id="rId2" Type="http://schemas.openxmlformats.org/officeDocument/2006/relationships/image" Target="../media/image6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4.png"/><Relationship Id="rId11" Type="http://schemas.openxmlformats.org/officeDocument/2006/relationships/image" Target="../media/image704.png"/><Relationship Id="rId5" Type="http://schemas.openxmlformats.org/officeDocument/2006/relationships/image" Target="../media/image664.png"/><Relationship Id="rId10" Type="http://schemas.openxmlformats.org/officeDocument/2006/relationships/image" Target="../media/image703.png"/><Relationship Id="rId4" Type="http://schemas.openxmlformats.org/officeDocument/2006/relationships/image" Target="../media/image663.png"/><Relationship Id="rId9" Type="http://schemas.openxmlformats.org/officeDocument/2006/relationships/image" Target="../media/image702.png"/><Relationship Id="rId14" Type="http://schemas.openxmlformats.org/officeDocument/2006/relationships/image" Target="../media/image70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6.png"/><Relationship Id="rId3" Type="http://schemas.openxmlformats.org/officeDocument/2006/relationships/image" Target="../media/image581.png"/><Relationship Id="rId7" Type="http://schemas.openxmlformats.org/officeDocument/2006/relationships/image" Target="../media/image585.png"/><Relationship Id="rId12" Type="http://schemas.openxmlformats.org/officeDocument/2006/relationships/image" Target="../media/image590.png"/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4.png"/><Relationship Id="rId11" Type="http://schemas.openxmlformats.org/officeDocument/2006/relationships/image" Target="../media/image589.png"/><Relationship Id="rId5" Type="http://schemas.openxmlformats.org/officeDocument/2006/relationships/image" Target="../media/image583.png"/><Relationship Id="rId10" Type="http://schemas.openxmlformats.org/officeDocument/2006/relationships/image" Target="../media/image588.png"/><Relationship Id="rId4" Type="http://schemas.openxmlformats.org/officeDocument/2006/relationships/image" Target="../media/image582.png"/><Relationship Id="rId9" Type="http://schemas.openxmlformats.org/officeDocument/2006/relationships/image" Target="../media/image58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4.png"/><Relationship Id="rId3" Type="http://schemas.openxmlformats.org/officeDocument/2006/relationships/image" Target="../media/image581.png"/><Relationship Id="rId7" Type="http://schemas.openxmlformats.org/officeDocument/2006/relationships/image" Target="../media/image5930.png"/><Relationship Id="rId12" Type="http://schemas.openxmlformats.org/officeDocument/2006/relationships/image" Target="../media/image591.png"/><Relationship Id="rId2" Type="http://schemas.openxmlformats.org/officeDocument/2006/relationships/image" Target="../media/image59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20.png"/><Relationship Id="rId11" Type="http://schemas.openxmlformats.org/officeDocument/2006/relationships/image" Target="../media/image590.png"/><Relationship Id="rId5" Type="http://schemas.openxmlformats.org/officeDocument/2006/relationships/image" Target="../media/image583.png"/><Relationship Id="rId10" Type="http://schemas.openxmlformats.org/officeDocument/2006/relationships/image" Target="../media/image596.png"/><Relationship Id="rId4" Type="http://schemas.openxmlformats.org/officeDocument/2006/relationships/image" Target="../media/image582.png"/><Relationship Id="rId9" Type="http://schemas.openxmlformats.org/officeDocument/2006/relationships/image" Target="../media/image595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04.png"/><Relationship Id="rId18" Type="http://schemas.openxmlformats.org/officeDocument/2006/relationships/image" Target="../media/image609.png"/><Relationship Id="rId3" Type="http://schemas.openxmlformats.org/officeDocument/2006/relationships/image" Target="../media/image581.png"/><Relationship Id="rId21" Type="http://schemas.openxmlformats.org/officeDocument/2006/relationships/image" Target="../media/image612.png"/><Relationship Id="rId7" Type="http://schemas.openxmlformats.org/officeDocument/2006/relationships/image" Target="../media/image590.png"/><Relationship Id="rId12" Type="http://schemas.openxmlformats.org/officeDocument/2006/relationships/image" Target="../media/image603.png"/><Relationship Id="rId17" Type="http://schemas.openxmlformats.org/officeDocument/2006/relationships/image" Target="../media/image608.png"/><Relationship Id="rId2" Type="http://schemas.openxmlformats.org/officeDocument/2006/relationships/image" Target="../media/image598.png"/><Relationship Id="rId16" Type="http://schemas.openxmlformats.org/officeDocument/2006/relationships/image" Target="../media/image607.png"/><Relationship Id="rId20" Type="http://schemas.openxmlformats.org/officeDocument/2006/relationships/image" Target="../media/image6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9.png"/><Relationship Id="rId11" Type="http://schemas.openxmlformats.org/officeDocument/2006/relationships/image" Target="../media/image602.png"/><Relationship Id="rId24" Type="http://schemas.openxmlformats.org/officeDocument/2006/relationships/image" Target="../media/image591.png"/><Relationship Id="rId5" Type="http://schemas.openxmlformats.org/officeDocument/2006/relationships/image" Target="../media/image583.png"/><Relationship Id="rId15" Type="http://schemas.openxmlformats.org/officeDocument/2006/relationships/image" Target="../media/image606.png"/><Relationship Id="rId23" Type="http://schemas.openxmlformats.org/officeDocument/2006/relationships/image" Target="../media/image592.png"/><Relationship Id="rId10" Type="http://schemas.openxmlformats.org/officeDocument/2006/relationships/image" Target="../media/image601.png"/><Relationship Id="rId19" Type="http://schemas.openxmlformats.org/officeDocument/2006/relationships/image" Target="../media/image610.png"/><Relationship Id="rId4" Type="http://schemas.openxmlformats.org/officeDocument/2006/relationships/image" Target="../media/image582.png"/><Relationship Id="rId9" Type="http://schemas.openxmlformats.org/officeDocument/2006/relationships/image" Target="../media/image600.png"/><Relationship Id="rId14" Type="http://schemas.openxmlformats.org/officeDocument/2006/relationships/image" Target="../media/image605.png"/><Relationship Id="rId22" Type="http://schemas.openxmlformats.org/officeDocument/2006/relationships/image" Target="../media/image613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1.png"/><Relationship Id="rId3" Type="http://schemas.openxmlformats.org/officeDocument/2006/relationships/image" Target="../media/image581.png"/><Relationship Id="rId12" Type="http://schemas.openxmlformats.org/officeDocument/2006/relationships/image" Target="../media/image592.png"/><Relationship Id="rId2" Type="http://schemas.openxmlformats.org/officeDocument/2006/relationships/image" Target="../media/image61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93.png"/><Relationship Id="rId5" Type="http://schemas.openxmlformats.org/officeDocument/2006/relationships/image" Target="../media/image583.png"/><Relationship Id="rId10" Type="http://schemas.openxmlformats.org/officeDocument/2006/relationships/image" Target="../media/image617.png"/><Relationship Id="rId4" Type="http://schemas.openxmlformats.org/officeDocument/2006/relationships/image" Target="../media/image582.png"/><Relationship Id="rId9" Type="http://schemas.openxmlformats.org/officeDocument/2006/relationships/image" Target="../media/image616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3.png"/><Relationship Id="rId3" Type="http://schemas.openxmlformats.org/officeDocument/2006/relationships/image" Target="../media/image581.png"/><Relationship Id="rId12" Type="http://schemas.openxmlformats.org/officeDocument/2006/relationships/image" Target="../media/image621.png"/><Relationship Id="rId2" Type="http://schemas.openxmlformats.org/officeDocument/2006/relationships/image" Target="../media/image616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20.png"/><Relationship Id="rId5" Type="http://schemas.openxmlformats.org/officeDocument/2006/relationships/image" Target="../media/image583.png"/><Relationship Id="rId15" Type="http://schemas.openxmlformats.org/officeDocument/2006/relationships/image" Target="../media/image591.png"/><Relationship Id="rId10" Type="http://schemas.openxmlformats.org/officeDocument/2006/relationships/image" Target="../media/image619.png"/><Relationship Id="rId4" Type="http://schemas.openxmlformats.org/officeDocument/2006/relationships/image" Target="../media/image582.png"/><Relationship Id="rId9" Type="http://schemas.openxmlformats.org/officeDocument/2006/relationships/image" Target="../media/image618.png"/><Relationship Id="rId14" Type="http://schemas.openxmlformats.org/officeDocument/2006/relationships/image" Target="../media/image592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26.png"/><Relationship Id="rId3" Type="http://schemas.openxmlformats.org/officeDocument/2006/relationships/image" Target="../media/image581.png"/><Relationship Id="rId12" Type="http://schemas.openxmlformats.org/officeDocument/2006/relationships/image" Target="../media/image625.png"/><Relationship Id="rId2" Type="http://schemas.openxmlformats.org/officeDocument/2006/relationships/image" Target="../media/image6170.png"/><Relationship Id="rId16" Type="http://schemas.openxmlformats.org/officeDocument/2006/relationships/image" Target="../media/image59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24.png"/><Relationship Id="rId5" Type="http://schemas.openxmlformats.org/officeDocument/2006/relationships/image" Target="../media/image583.png"/><Relationship Id="rId15" Type="http://schemas.openxmlformats.org/officeDocument/2006/relationships/image" Target="../media/image592.png"/><Relationship Id="rId10" Type="http://schemas.openxmlformats.org/officeDocument/2006/relationships/image" Target="../media/image623.png"/><Relationship Id="rId4" Type="http://schemas.openxmlformats.org/officeDocument/2006/relationships/image" Target="../media/image582.png"/><Relationship Id="rId9" Type="http://schemas.openxmlformats.org/officeDocument/2006/relationships/image" Target="../media/image622.png"/><Relationship Id="rId14" Type="http://schemas.openxmlformats.org/officeDocument/2006/relationships/image" Target="../media/image59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8.png"/><Relationship Id="rId13" Type="http://schemas.openxmlformats.org/officeDocument/2006/relationships/image" Target="../media/image633.png"/><Relationship Id="rId18" Type="http://schemas.openxmlformats.org/officeDocument/2006/relationships/image" Target="../media/image638.png"/><Relationship Id="rId3" Type="http://schemas.openxmlformats.org/officeDocument/2006/relationships/image" Target="../media/image581.png"/><Relationship Id="rId21" Type="http://schemas.openxmlformats.org/officeDocument/2006/relationships/image" Target="../media/image641.png"/><Relationship Id="rId7" Type="http://schemas.openxmlformats.org/officeDocument/2006/relationships/image" Target="../media/image627.png"/><Relationship Id="rId12" Type="http://schemas.openxmlformats.org/officeDocument/2006/relationships/image" Target="../media/image632.png"/><Relationship Id="rId17" Type="http://schemas.openxmlformats.org/officeDocument/2006/relationships/image" Target="../media/image637.png"/><Relationship Id="rId25" Type="http://schemas.openxmlformats.org/officeDocument/2006/relationships/image" Target="../media/image591.png"/><Relationship Id="rId2" Type="http://schemas.openxmlformats.org/officeDocument/2006/relationships/image" Target="../media/image597.png"/><Relationship Id="rId16" Type="http://schemas.openxmlformats.org/officeDocument/2006/relationships/image" Target="../media/image636.png"/><Relationship Id="rId20" Type="http://schemas.openxmlformats.org/officeDocument/2006/relationships/image" Target="../media/image6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4.png"/><Relationship Id="rId11" Type="http://schemas.openxmlformats.org/officeDocument/2006/relationships/image" Target="../media/image631.png"/><Relationship Id="rId24" Type="http://schemas.openxmlformats.org/officeDocument/2006/relationships/image" Target="../media/image592.png"/><Relationship Id="rId5" Type="http://schemas.openxmlformats.org/officeDocument/2006/relationships/image" Target="../media/image583.png"/><Relationship Id="rId15" Type="http://schemas.openxmlformats.org/officeDocument/2006/relationships/image" Target="../media/image635.png"/><Relationship Id="rId23" Type="http://schemas.openxmlformats.org/officeDocument/2006/relationships/image" Target="../media/image593.png"/><Relationship Id="rId10" Type="http://schemas.openxmlformats.org/officeDocument/2006/relationships/image" Target="../media/image630.png"/><Relationship Id="rId19" Type="http://schemas.openxmlformats.org/officeDocument/2006/relationships/image" Target="../media/image639.png"/><Relationship Id="rId4" Type="http://schemas.openxmlformats.org/officeDocument/2006/relationships/image" Target="../media/image582.png"/><Relationship Id="rId9" Type="http://schemas.openxmlformats.org/officeDocument/2006/relationships/image" Target="../media/image629.png"/><Relationship Id="rId14" Type="http://schemas.openxmlformats.org/officeDocument/2006/relationships/image" Target="../media/image634.png"/><Relationship Id="rId22" Type="http://schemas.openxmlformats.org/officeDocument/2006/relationships/image" Target="../media/image6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163758" y="1251984"/>
            <a:ext cx="7008970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Hyperbolic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Functions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9429" y="46008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𝑥𝑎𝑟𝑐𝑜𝑠h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8C19F08-DCC2-4F10-9C0A-F6A9D7D1741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8C19F08-DCC2-4F10-9C0A-F6A9D7D174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0E2F3E-5BEF-45C7-8993-F4A9C7B7FA80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0E2F3E-5BEF-45C7-8993-F4A9C7B7F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85E2438-3B89-4BBC-B4BF-9F0F68834733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85E2438-3B89-4BBC-B4BF-9F0F68834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D610AFE-7F51-4089-86B2-6799AF9466D8}"/>
                  </a:ext>
                </a:extLst>
              </p:cNvPr>
              <p:cNvSpPr txBox="1"/>
              <p:nvPr/>
            </p:nvSpPr>
            <p:spPr>
              <a:xfrm>
                <a:off x="3850688" y="1790616"/>
                <a:ext cx="136938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𝑥𝑎𝑟𝑐𝑜𝑠h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D610AFE-7F51-4089-86B2-6799AF946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688" y="1790616"/>
                <a:ext cx="1369381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29884C77-6E14-428D-808C-2F8B009F4B84}"/>
                  </a:ext>
                </a:extLst>
              </p:cNvPr>
              <p:cNvSpPr txBox="1"/>
              <p:nvPr/>
            </p:nvSpPr>
            <p:spPr>
              <a:xfrm>
                <a:off x="3736758" y="2244857"/>
                <a:ext cx="3578442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𝑎𝑟𝑐𝑜𝑠h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29884C77-6E14-428D-808C-2F8B009F4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758" y="2244857"/>
                <a:ext cx="3578442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78C143E3-BD2B-41FB-9AE2-5EB58E8F22CC}"/>
                  </a:ext>
                </a:extLst>
              </p:cNvPr>
              <p:cNvSpPr txBox="1"/>
              <p:nvPr/>
            </p:nvSpPr>
            <p:spPr>
              <a:xfrm>
                <a:off x="3676094" y="2885529"/>
                <a:ext cx="2351844" cy="555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78C143E3-BD2B-41FB-9AE2-5EB58E8F22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094" y="2885529"/>
                <a:ext cx="2351844" cy="5559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45">
            <a:extLst>
              <a:ext uri="{FF2B5EF4-FFF2-40B4-BE49-F238E27FC236}">
                <a16:creationId xmlns:a16="http://schemas.microsoft.com/office/drawing/2014/main" id="{EF902BA1-4236-4EB0-A797-F1E7030EB74D}"/>
              </a:ext>
            </a:extLst>
          </p:cNvPr>
          <p:cNvSpPr>
            <a:spLocks/>
          </p:cNvSpPr>
          <p:nvPr/>
        </p:nvSpPr>
        <p:spPr bwMode="auto">
          <a:xfrm>
            <a:off x="7279687" y="2072013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74">
            <a:extLst>
              <a:ext uri="{FF2B5EF4-FFF2-40B4-BE49-F238E27FC236}">
                <a16:creationId xmlns:a16="http://schemas.microsoft.com/office/drawing/2014/main" id="{FA56742C-9256-477C-9416-82ED6B748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588" y="1893482"/>
            <a:ext cx="17844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Use the product rule and the quicker notation we used before…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45">
            <a:extLst>
              <a:ext uri="{FF2B5EF4-FFF2-40B4-BE49-F238E27FC236}">
                <a16:creationId xmlns:a16="http://schemas.microsoft.com/office/drawing/2014/main" id="{D86A75E9-F01F-4C4F-B3FA-1A45018C2FC1}"/>
              </a:ext>
            </a:extLst>
          </p:cNvPr>
          <p:cNvSpPr>
            <a:spLocks/>
          </p:cNvSpPr>
          <p:nvPr/>
        </p:nvSpPr>
        <p:spPr bwMode="auto">
          <a:xfrm>
            <a:off x="7236779" y="2570641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20925723-B89D-4680-98CC-82A73D689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567" y="2781249"/>
            <a:ext cx="17844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 each term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171E312-54AC-4EE0-B9AF-95A59386013F}"/>
              </a:ext>
            </a:extLst>
          </p:cNvPr>
          <p:cNvSpPr/>
          <p:nvPr/>
        </p:nvSpPr>
        <p:spPr>
          <a:xfrm>
            <a:off x="4305670" y="2272682"/>
            <a:ext cx="1358283" cy="443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1C8AD8-D7AE-4279-BD5D-4D42F2641FB6}"/>
              </a:ext>
            </a:extLst>
          </p:cNvPr>
          <p:cNvSpPr/>
          <p:nvPr/>
        </p:nvSpPr>
        <p:spPr>
          <a:xfrm>
            <a:off x="4236129" y="2966620"/>
            <a:ext cx="762000" cy="443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8D702DF-AE86-4C57-9AFB-DF56BB59C0F2}"/>
              </a:ext>
            </a:extLst>
          </p:cNvPr>
          <p:cNvSpPr/>
          <p:nvPr/>
        </p:nvSpPr>
        <p:spPr>
          <a:xfrm>
            <a:off x="5853344" y="2257886"/>
            <a:ext cx="1346445" cy="443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C4BC893-4119-4E0E-902F-B3C0E072FB98}"/>
              </a:ext>
            </a:extLst>
          </p:cNvPr>
          <p:cNvSpPr/>
          <p:nvPr/>
        </p:nvSpPr>
        <p:spPr>
          <a:xfrm>
            <a:off x="5144610" y="3013968"/>
            <a:ext cx="741285" cy="2885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585F0218-D91F-4196-8C5D-3A5C67CC090D}"/>
              </a:ext>
            </a:extLst>
          </p:cNvPr>
          <p:cNvCxnSpPr>
            <a:cxnSpLocks/>
          </p:cNvCxnSpPr>
          <p:nvPr/>
        </p:nvCxnSpPr>
        <p:spPr>
          <a:xfrm flipH="1" flipV="1">
            <a:off x="3402084" y="558945"/>
            <a:ext cx="122351" cy="1491797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AFB09E7-1B54-4E55-AA4B-7FF1D9D4F145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AFB09E7-1B54-4E55-AA4B-7FF1D9D4F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9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3C14819-631D-4094-94D8-8C850C20E2AE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3C14819-631D-4094-94D8-8C850C20E2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0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0E8332F8-E221-420F-BD42-ED60DA3585B0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0E8332F8-E221-420F-BD42-ED60DA358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1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55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3" grpId="0" animBg="1"/>
      <p:bldP spid="24" grpId="0"/>
      <p:bldP spid="25" grpId="0" animBg="1"/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𝑎𝑟𝑐𝑜𝑠h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prove that: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D7E64EF-A190-4FCD-8353-DAAA00CA3A8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D7E64EF-A190-4FCD-8353-DAAA00CA3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2919B8F-6DD3-4A32-BCE7-2AE0031C19F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2919B8F-6DD3-4A32-BCE7-2AE0031C1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1D4347E-DB42-4311-8C56-D89F1DEDBEE3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1D4347E-DB42-4311-8C56-D89F1DEDB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FC8FB7A-29E5-4C28-A935-D716F628ACCE}"/>
                  </a:ext>
                </a:extLst>
              </p:cNvPr>
              <p:cNvSpPr txBox="1"/>
              <p:nvPr/>
            </p:nvSpPr>
            <p:spPr>
              <a:xfrm>
                <a:off x="4214673" y="1728471"/>
                <a:ext cx="153805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𝑎𝑟𝑐𝑜𝑠h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FC8FB7A-29E5-4C28-A935-D716F628A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673" y="1728471"/>
                <a:ext cx="1538056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83C33E6-2D9C-4BFF-825D-1D730F1DEABF}"/>
                  </a:ext>
                </a:extLst>
              </p:cNvPr>
              <p:cNvSpPr txBox="1"/>
              <p:nvPr/>
            </p:nvSpPr>
            <p:spPr>
              <a:xfrm>
                <a:off x="4145132" y="2235978"/>
                <a:ext cx="2459854" cy="576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𝑎𝑟𝑐𝑜𝑠h𝑥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 −1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83C33E6-2D9C-4BFF-825D-1D730F1DE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132" y="2235978"/>
                <a:ext cx="2459854" cy="5763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727B6AB-CF93-4B3A-8AF9-EEC710ABCA4E}"/>
                  </a:ext>
                </a:extLst>
              </p:cNvPr>
              <p:cNvSpPr txBox="1"/>
              <p:nvPr/>
            </p:nvSpPr>
            <p:spPr>
              <a:xfrm>
                <a:off x="3267723" y="2912161"/>
                <a:ext cx="2459854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727B6AB-CF93-4B3A-8AF9-EEC710ABC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723" y="2912161"/>
                <a:ext cx="2459854" cy="501356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54B1FE4-38CD-4726-B5DB-6D96C5D899A3}"/>
                  </a:ext>
                </a:extLst>
              </p:cNvPr>
              <p:cNvSpPr txBox="1"/>
              <p:nvPr/>
            </p:nvSpPr>
            <p:spPr>
              <a:xfrm>
                <a:off x="3091650" y="3526200"/>
                <a:ext cx="2634447" cy="618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𝑎𝑟𝑐𝑜𝑠h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954B1FE4-38CD-4726-B5DB-6D96C5D89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650" y="3526200"/>
                <a:ext cx="2634447" cy="618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F74F3EC-9B08-4B8C-875D-3CA6069AD5E6}"/>
                  </a:ext>
                </a:extLst>
              </p:cNvPr>
              <p:cNvSpPr txBox="1"/>
              <p:nvPr/>
            </p:nvSpPr>
            <p:spPr>
              <a:xfrm>
                <a:off x="3137517" y="4246771"/>
                <a:ext cx="1887243" cy="618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F74F3EC-9B08-4B8C-875D-3CA6069AD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517" y="4246771"/>
                <a:ext cx="1887243" cy="618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45">
            <a:extLst>
              <a:ext uri="{FF2B5EF4-FFF2-40B4-BE49-F238E27FC236}">
                <a16:creationId xmlns:a16="http://schemas.microsoft.com/office/drawing/2014/main" id="{F88B377E-8761-4993-BD2B-D71BCFC25CF8}"/>
              </a:ext>
            </a:extLst>
          </p:cNvPr>
          <p:cNvSpPr>
            <a:spLocks/>
          </p:cNvSpPr>
          <p:nvPr/>
        </p:nvSpPr>
        <p:spPr bwMode="auto">
          <a:xfrm>
            <a:off x="6562076" y="1966959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BA2BD62E-51A9-4C05-852B-AD521F8A2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274" y="1982260"/>
            <a:ext cx="17844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859A8DE7-DCFE-47BB-A4EC-DF44D45CF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3" y="2479408"/>
            <a:ext cx="17844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Look at the ‘target’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45">
            <a:extLst>
              <a:ext uri="{FF2B5EF4-FFF2-40B4-BE49-F238E27FC236}">
                <a16:creationId xmlns:a16="http://schemas.microsoft.com/office/drawing/2014/main" id="{659CA1EA-9178-4E16-BD9C-FDA422101B2C}"/>
              </a:ext>
            </a:extLst>
          </p:cNvPr>
          <p:cNvSpPr>
            <a:spLocks/>
          </p:cNvSpPr>
          <p:nvPr/>
        </p:nvSpPr>
        <p:spPr bwMode="auto">
          <a:xfrm>
            <a:off x="6563555" y="2598753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C813CFE5-7BB7-450F-BD27-723EAAB73A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40497" y="2683595"/>
                <a:ext cx="2503503" cy="6705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There should be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term on the left, so try multiplying both sides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C813CFE5-7BB7-450F-BD27-723EAAB73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40497" y="2683595"/>
                <a:ext cx="2503503" cy="670505"/>
              </a:xfrm>
              <a:prstGeom prst="rect">
                <a:avLst/>
              </a:prstGeom>
              <a:blipFill>
                <a:blip r:embed="rId11"/>
                <a:stretch>
                  <a:fillRect b="-63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45">
            <a:extLst>
              <a:ext uri="{FF2B5EF4-FFF2-40B4-BE49-F238E27FC236}">
                <a16:creationId xmlns:a16="http://schemas.microsoft.com/office/drawing/2014/main" id="{CB1A5339-3A32-4D30-8C44-2DCA4F46B7B2}"/>
              </a:ext>
            </a:extLst>
          </p:cNvPr>
          <p:cNvSpPr>
            <a:spLocks/>
          </p:cNvSpPr>
          <p:nvPr/>
        </p:nvSpPr>
        <p:spPr bwMode="auto">
          <a:xfrm>
            <a:off x="5721656" y="3266058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Arc 45">
            <a:extLst>
              <a:ext uri="{FF2B5EF4-FFF2-40B4-BE49-F238E27FC236}">
                <a16:creationId xmlns:a16="http://schemas.microsoft.com/office/drawing/2014/main" id="{0A28E403-4929-4DAB-83F6-B56A697183E9}"/>
              </a:ext>
            </a:extLst>
          </p:cNvPr>
          <p:cNvSpPr>
            <a:spLocks/>
          </p:cNvSpPr>
          <p:nvPr/>
        </p:nvSpPr>
        <p:spPr bwMode="auto">
          <a:xfrm>
            <a:off x="5615124" y="3905250"/>
            <a:ext cx="158320" cy="57205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 Box 74">
            <a:extLst>
              <a:ext uri="{FF2B5EF4-FFF2-40B4-BE49-F238E27FC236}">
                <a16:creationId xmlns:a16="http://schemas.microsoft.com/office/drawing/2014/main" id="{94C9BF97-67CC-422D-8796-988EEF2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852" y="3411564"/>
            <a:ext cx="17133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 Box 74">
            <a:extLst>
              <a:ext uri="{FF2B5EF4-FFF2-40B4-BE49-F238E27FC236}">
                <a16:creationId xmlns:a16="http://schemas.microsoft.com/office/drawing/2014/main" id="{C5EB8E89-0F53-4C16-BE81-A3489AFDF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7219" y="3970857"/>
            <a:ext cx="1713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Replace using the original relationship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6EF46D3-0590-4B64-AA90-39C812556367}"/>
              </a:ext>
            </a:extLst>
          </p:cNvPr>
          <p:cNvSpPr/>
          <p:nvPr/>
        </p:nvSpPr>
        <p:spPr>
          <a:xfrm>
            <a:off x="4324905" y="1723746"/>
            <a:ext cx="1303537" cy="3358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2764992-67F0-436A-945E-B61B09E28786}"/>
              </a:ext>
            </a:extLst>
          </p:cNvPr>
          <p:cNvSpPr/>
          <p:nvPr/>
        </p:nvSpPr>
        <p:spPr>
          <a:xfrm>
            <a:off x="4761390" y="3719744"/>
            <a:ext cx="813787" cy="26781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D0FF249-FE80-4A98-965F-2095B8236000}"/>
              </a:ext>
            </a:extLst>
          </p:cNvPr>
          <p:cNvSpPr/>
          <p:nvPr/>
        </p:nvSpPr>
        <p:spPr>
          <a:xfrm>
            <a:off x="4736238" y="4449192"/>
            <a:ext cx="181992" cy="26781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58C193D-31DC-40AA-BE2A-F1E04A1B0486}"/>
              </a:ext>
            </a:extLst>
          </p:cNvPr>
          <p:cNvSpPr/>
          <p:nvPr/>
        </p:nvSpPr>
        <p:spPr>
          <a:xfrm>
            <a:off x="963227" y="2904476"/>
            <a:ext cx="1655686" cy="5933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 Box 74">
            <a:extLst>
              <a:ext uri="{FF2B5EF4-FFF2-40B4-BE49-F238E27FC236}">
                <a16:creationId xmlns:a16="http://schemas.microsoft.com/office/drawing/2014/main" id="{6C79E9AE-0EDE-49DB-B618-3E8C8820B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979" y="5338019"/>
            <a:ext cx="390617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With this type of question, do keep checking what you are aiming for as it can help you decide how to proceed!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EDCF1DE-5A86-478A-A808-396F3BFAEDE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EDCF1DE-5A86-478A-A808-396F3BFAE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2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8303CB2-15F4-47F1-9F78-9C13CC04894A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8303CB2-15F4-47F1-9F78-9C13CC048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3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8FB69B4-2FE8-46E6-B6C2-4FB10E8D7B79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8FB69B4-2FE8-46E6-B6C2-4FB10E8D7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4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108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3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/>
      <p:bldP spid="33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𝑎𝑟𝑠𝑖𝑛h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D7E64EF-A190-4FCD-8353-DAAA00CA3A8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D7E64EF-A190-4FCD-8353-DAAA00CA3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2919B8F-6DD3-4A32-BCE7-2AE0031C19F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2919B8F-6DD3-4A32-BCE7-2AE0031C1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1D4347E-DB42-4311-8C56-D89F1DEDBEE3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1D4347E-DB42-4311-8C56-D89F1DEDB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EDCF1DE-5A86-478A-A808-396F3BFAEDE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EDCF1DE-5A86-478A-A808-396F3BFAE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8303CB2-15F4-47F1-9F78-9C13CC04894A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8303CB2-15F4-47F1-9F78-9C13CC048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8FB69B4-2FE8-46E6-B6C2-4FB10E8D7B79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F8FB69B4-2FE8-46E6-B6C2-4FB10E8D7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3CB5B40-62B1-4320-B750-F74CCFA5D87F}"/>
                  </a:ext>
                </a:extLst>
              </p:cNvPr>
              <p:cNvSpPr txBox="1"/>
              <p:nvPr/>
            </p:nvSpPr>
            <p:spPr>
              <a:xfrm>
                <a:off x="4678533" y="1692961"/>
                <a:ext cx="13050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3CB5B40-62B1-4320-B750-F74CCFA5D8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533" y="1692961"/>
                <a:ext cx="1305018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6175789-55D4-41EA-9AB6-5070A7550AAC}"/>
                  </a:ext>
                </a:extLst>
              </p:cNvPr>
              <p:cNvSpPr txBox="1"/>
              <p:nvPr/>
            </p:nvSpPr>
            <p:spPr>
              <a:xfrm>
                <a:off x="4341183" y="2136844"/>
                <a:ext cx="104756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6175789-55D4-41EA-9AB6-5070A7550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183" y="2136844"/>
                <a:ext cx="1047564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4875715-6808-48CA-82F0-8253566C54D6}"/>
                  </a:ext>
                </a:extLst>
              </p:cNvPr>
              <p:cNvSpPr txBox="1"/>
              <p:nvPr/>
            </p:nvSpPr>
            <p:spPr>
              <a:xfrm>
                <a:off x="4387050" y="2573329"/>
                <a:ext cx="1047564" cy="426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𝑐𝑜𝑠h𝑦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4875715-6808-48CA-82F0-8253566C5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050" y="2573329"/>
                <a:ext cx="1047564" cy="426655"/>
              </a:xfrm>
              <a:prstGeom prst="rect">
                <a:avLst/>
              </a:prstGeom>
              <a:blipFill>
                <a:blip r:embed="rId11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9AEED8E-C2C7-4582-9DF9-9831F39E18B0}"/>
                  </a:ext>
                </a:extLst>
              </p:cNvPr>
              <p:cNvSpPr txBox="1"/>
              <p:nvPr/>
            </p:nvSpPr>
            <p:spPr>
              <a:xfrm>
                <a:off x="4432918" y="3107470"/>
                <a:ext cx="1047564" cy="426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h𝑦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9AEED8E-C2C7-4582-9DF9-9831F39E1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918" y="3107470"/>
                <a:ext cx="1047564" cy="426655"/>
              </a:xfrm>
              <a:prstGeom prst="rect">
                <a:avLst/>
              </a:prstGeom>
              <a:blipFill>
                <a:blip r:embed="rId12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186DCA9-FD88-4930-B596-2F8719666961}"/>
                  </a:ext>
                </a:extLst>
              </p:cNvPr>
              <p:cNvSpPr txBox="1"/>
              <p:nvPr/>
            </p:nvSpPr>
            <p:spPr>
              <a:xfrm>
                <a:off x="4114801" y="3650488"/>
                <a:ext cx="1336088" cy="4485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𝑠𝑖𝑛h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186DCA9-FD88-4930-B596-2F8719666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1" y="3650488"/>
                <a:ext cx="1336088" cy="4485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3A49AD5-980C-4610-9B8C-AD97894638C4}"/>
                  </a:ext>
                </a:extLst>
              </p:cNvPr>
              <p:cNvSpPr txBox="1"/>
              <p:nvPr/>
            </p:nvSpPr>
            <p:spPr>
              <a:xfrm>
                <a:off x="4265722" y="4209782"/>
                <a:ext cx="1336088" cy="4119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3A49AD5-980C-4610-9B8C-AD9789463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722" y="4209782"/>
                <a:ext cx="1336088" cy="41197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45">
            <a:extLst>
              <a:ext uri="{FF2B5EF4-FFF2-40B4-BE49-F238E27FC236}">
                <a16:creationId xmlns:a16="http://schemas.microsoft.com/office/drawing/2014/main" id="{C9790A91-45F1-4CC6-B64B-F464AC25648E}"/>
              </a:ext>
            </a:extLst>
          </p:cNvPr>
          <p:cNvSpPr>
            <a:spLocks/>
          </p:cNvSpPr>
          <p:nvPr/>
        </p:nvSpPr>
        <p:spPr bwMode="auto">
          <a:xfrm>
            <a:off x="5983548" y="1858948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74">
            <a:extLst>
              <a:ext uri="{FF2B5EF4-FFF2-40B4-BE49-F238E27FC236}">
                <a16:creationId xmlns:a16="http://schemas.microsoft.com/office/drawing/2014/main" id="{901CA060-AC87-4DD0-938E-CF3D48E73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5326" y="1955625"/>
            <a:ext cx="7503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Arc 45">
            <a:extLst>
              <a:ext uri="{FF2B5EF4-FFF2-40B4-BE49-F238E27FC236}">
                <a16:creationId xmlns:a16="http://schemas.microsoft.com/office/drawing/2014/main" id="{10C291F1-CCC7-4DC9-AF9E-AE667AF08E1B}"/>
              </a:ext>
            </a:extLst>
          </p:cNvPr>
          <p:cNvSpPr>
            <a:spLocks/>
          </p:cNvSpPr>
          <p:nvPr/>
        </p:nvSpPr>
        <p:spPr bwMode="auto">
          <a:xfrm>
            <a:off x="5452367" y="2330944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45">
            <a:extLst>
              <a:ext uri="{FF2B5EF4-FFF2-40B4-BE49-F238E27FC236}">
                <a16:creationId xmlns:a16="http://schemas.microsoft.com/office/drawing/2014/main" id="{F2AE1B7B-2458-427B-8E65-5028C2B10C56}"/>
              </a:ext>
            </a:extLst>
          </p:cNvPr>
          <p:cNvSpPr>
            <a:spLocks/>
          </p:cNvSpPr>
          <p:nvPr/>
        </p:nvSpPr>
        <p:spPr bwMode="auto">
          <a:xfrm>
            <a:off x="5461245" y="2828093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912458DA-2C35-44B3-96A6-6BE92E549C66}"/>
              </a:ext>
            </a:extLst>
          </p:cNvPr>
          <p:cNvSpPr>
            <a:spLocks/>
          </p:cNvSpPr>
          <p:nvPr/>
        </p:nvSpPr>
        <p:spPr bwMode="auto">
          <a:xfrm>
            <a:off x="5470122" y="3387386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45">
            <a:extLst>
              <a:ext uri="{FF2B5EF4-FFF2-40B4-BE49-F238E27FC236}">
                <a16:creationId xmlns:a16="http://schemas.microsoft.com/office/drawing/2014/main" id="{40A9CB51-7B5C-41F5-92BD-BC718118E924}"/>
              </a:ext>
            </a:extLst>
          </p:cNvPr>
          <p:cNvSpPr>
            <a:spLocks/>
          </p:cNvSpPr>
          <p:nvPr/>
        </p:nvSpPr>
        <p:spPr bwMode="auto">
          <a:xfrm>
            <a:off x="5487878" y="3928924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C341CFC4-C713-4C72-BB16-60214D845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766" y="2399508"/>
            <a:ext cx="1185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2F091587-25B5-4B0A-9D3C-4BD2199D6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9400" y="2914413"/>
            <a:ext cx="7059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74">
                <a:extLst>
                  <a:ext uri="{FF2B5EF4-FFF2-40B4-BE49-F238E27FC236}">
                    <a16:creationId xmlns:a16="http://schemas.microsoft.com/office/drawing/2014/main" id="{69E392B0-F618-4937-851A-C1E7273E3B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6133" y="3367174"/>
                <a:ext cx="205539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with an equivalent expression</a:t>
                </a:r>
              </a:p>
            </p:txBody>
          </p:sp>
        </mc:Choice>
        <mc:Fallback xmlns="">
          <p:sp>
            <p:nvSpPr>
              <p:cNvPr id="28" name="Text Box 74">
                <a:extLst>
                  <a:ext uri="{FF2B5EF4-FFF2-40B4-BE49-F238E27FC236}">
                    <a16:creationId xmlns:a16="http://schemas.microsoft.com/office/drawing/2014/main" id="{69E392B0-F618-4937-851A-C1E7273E3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6133" y="3367174"/>
                <a:ext cx="2055396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10E2D602-D541-4BA3-9FA1-84F64927BC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8376" y="3944222"/>
                <a:ext cx="148722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Earlier, we said that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𝑠𝑖𝑛h𝑦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10E2D602-D541-4BA3-9FA1-84F64927B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376" y="3944222"/>
                <a:ext cx="1487227" cy="461665"/>
              </a:xfrm>
              <a:prstGeom prst="rect">
                <a:avLst/>
              </a:prstGeom>
              <a:blipFill>
                <a:blip r:embed="rId16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1CCE774-1B4B-4CB6-A758-8E2FB0179887}"/>
              </a:ext>
            </a:extLst>
          </p:cNvPr>
          <p:cNvSpPr/>
          <p:nvPr/>
        </p:nvSpPr>
        <p:spPr>
          <a:xfrm>
            <a:off x="4434397" y="2176509"/>
            <a:ext cx="874450" cy="26781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1207A22-C11B-4F3E-A45E-E5200BC964E6}"/>
              </a:ext>
            </a:extLst>
          </p:cNvPr>
          <p:cNvSpPr/>
          <p:nvPr/>
        </p:nvSpPr>
        <p:spPr>
          <a:xfrm>
            <a:off x="4453632" y="3873623"/>
            <a:ext cx="491230" cy="2012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39E13ED-DE8E-4588-92A6-A0EE539D7063}"/>
              </a:ext>
            </a:extLst>
          </p:cNvPr>
          <p:cNvSpPr/>
          <p:nvPr/>
        </p:nvSpPr>
        <p:spPr>
          <a:xfrm>
            <a:off x="4739198" y="4421080"/>
            <a:ext cx="232298" cy="1775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1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𝑎𝑟𝑠𝑖𝑛h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first two non-zero terms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For this, we can use Maclaurin’s expansion…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 r="-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1">
                <a:extLst>
                  <a:ext uri="{FF2B5EF4-FFF2-40B4-BE49-F238E27FC236}">
                    <a16:creationId xmlns:a16="http://schemas.microsoft.com/office/drawing/2014/main" id="{719BD4FC-F4A8-4CEC-9D20-10134A2B763C}"/>
                  </a:ext>
                </a:extLst>
              </p:cNvPr>
              <p:cNvSpPr txBox="1"/>
              <p:nvPr/>
            </p:nvSpPr>
            <p:spPr>
              <a:xfrm>
                <a:off x="4572892" y="1307431"/>
                <a:ext cx="3852017" cy="5134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1">
                <a:extLst>
                  <a:ext uri="{FF2B5EF4-FFF2-40B4-BE49-F238E27FC236}">
                    <a16:creationId xmlns:a16="http://schemas.microsoft.com/office/drawing/2014/main" id="{719BD4FC-F4A8-4CEC-9D20-10134A2B7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892" y="1307431"/>
                <a:ext cx="3852017" cy="513474"/>
              </a:xfrm>
              <a:prstGeom prst="rect">
                <a:avLst/>
              </a:prstGeom>
              <a:blipFill>
                <a:blip r:embed="rId6"/>
                <a:stretch>
                  <a:fillRect b="-1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497E35A-51F0-47DE-B61F-8DB2CC7744E3}"/>
                  </a:ext>
                </a:extLst>
              </p:cNvPr>
              <p:cNvSpPr txBox="1"/>
              <p:nvPr/>
            </p:nvSpPr>
            <p:spPr>
              <a:xfrm>
                <a:off x="4236128" y="2735803"/>
                <a:ext cx="130035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497E35A-51F0-47DE-B61F-8DB2CC774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128" y="2735803"/>
                <a:ext cx="1300356" cy="215444"/>
              </a:xfrm>
              <a:prstGeom prst="rect">
                <a:avLst/>
              </a:prstGeom>
              <a:blipFill>
                <a:blip r:embed="rId7"/>
                <a:stretch>
                  <a:fillRect l="-4695" r="-939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0D10973-FC85-4A33-B4FF-EEE067A0CCDD}"/>
                  </a:ext>
                </a:extLst>
              </p:cNvPr>
              <p:cNvSpPr txBox="1"/>
              <p:nvPr/>
            </p:nvSpPr>
            <p:spPr>
              <a:xfrm>
                <a:off x="4210974" y="3110145"/>
                <a:ext cx="1291507" cy="4449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0D10973-FC85-4A33-B4FF-EEE067A0C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974" y="3110145"/>
                <a:ext cx="1291507" cy="444994"/>
              </a:xfrm>
              <a:prstGeom prst="rect">
                <a:avLst/>
              </a:prstGeom>
              <a:blipFill>
                <a:blip r:embed="rId8"/>
                <a:stretch>
                  <a:fillRect l="-5189" r="-472" b="-1369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AEF233E-AE40-46AE-9708-A9849B229F98}"/>
                  </a:ext>
                </a:extLst>
              </p:cNvPr>
              <p:cNvSpPr txBox="1"/>
              <p:nvPr/>
            </p:nvSpPr>
            <p:spPr>
              <a:xfrm>
                <a:off x="4656338" y="3759695"/>
                <a:ext cx="1053558" cy="3119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AEF233E-AE40-46AE-9708-A9849B229F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338" y="3759695"/>
                <a:ext cx="1053558" cy="311945"/>
              </a:xfrm>
              <a:prstGeom prst="rect">
                <a:avLst/>
              </a:prstGeom>
              <a:blipFill>
                <a:blip r:embed="rId9"/>
                <a:stretch>
                  <a:fillRect l="-1734" r="-578" b="-39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1B26849-4BFA-4008-BEB2-39D3FF0FE8FF}"/>
                  </a:ext>
                </a:extLst>
              </p:cNvPr>
              <p:cNvSpPr txBox="1"/>
              <p:nvPr/>
            </p:nvSpPr>
            <p:spPr>
              <a:xfrm>
                <a:off x="4168065" y="4274601"/>
                <a:ext cx="2187330" cy="40331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1B26849-4BFA-4008-BEB2-39D3FF0FE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065" y="4274601"/>
                <a:ext cx="2187330" cy="403316"/>
              </a:xfrm>
              <a:prstGeom prst="rect">
                <a:avLst/>
              </a:prstGeom>
              <a:blipFill>
                <a:blip r:embed="rId10"/>
                <a:stretch>
                  <a:fillRect l="-2786" r="-2228" b="-1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EC5F69C-ECCF-46DC-91E0-C4F863C2EC3B}"/>
                  </a:ext>
                </a:extLst>
              </p:cNvPr>
              <p:cNvSpPr txBox="1"/>
              <p:nvPr/>
            </p:nvSpPr>
            <p:spPr>
              <a:xfrm>
                <a:off x="4666694" y="4853130"/>
                <a:ext cx="1289840" cy="312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EC5F69C-ECCF-46DC-91E0-C4F863C2E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694" y="4853130"/>
                <a:ext cx="1289840" cy="312393"/>
              </a:xfrm>
              <a:prstGeom prst="rect">
                <a:avLst/>
              </a:prstGeom>
              <a:blipFill>
                <a:blip r:embed="rId11"/>
                <a:stretch>
                  <a:fillRect l="-1422" r="-948"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4B34D3-5674-48B7-86E4-5EEB536AC2AA}"/>
                  </a:ext>
                </a:extLst>
              </p:cNvPr>
              <p:cNvSpPr txBox="1"/>
              <p:nvPr/>
            </p:nvSpPr>
            <p:spPr>
              <a:xfrm>
                <a:off x="4080768" y="5385793"/>
                <a:ext cx="2987741" cy="32387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4B34D3-5674-48B7-86E4-5EEB536AC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768" y="5385793"/>
                <a:ext cx="2987741" cy="323871"/>
              </a:xfrm>
              <a:prstGeom prst="rect">
                <a:avLst/>
              </a:prstGeom>
              <a:blipFill>
                <a:blip r:embed="rId12"/>
                <a:stretch>
                  <a:fillRect l="-815" b="-1851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2D2E3AB-74D6-4C98-9209-33C3488776A6}"/>
                  </a:ext>
                </a:extLst>
              </p:cNvPr>
              <p:cNvSpPr txBox="1"/>
              <p:nvPr/>
            </p:nvSpPr>
            <p:spPr>
              <a:xfrm>
                <a:off x="4668173" y="5919933"/>
                <a:ext cx="1804533" cy="312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2D2E3AB-74D6-4C98-9209-33C3488776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173" y="5919933"/>
                <a:ext cx="1804533" cy="312393"/>
              </a:xfrm>
              <a:prstGeom prst="rect">
                <a:avLst/>
              </a:prstGeom>
              <a:blipFill>
                <a:blip r:embed="rId13"/>
                <a:stretch>
                  <a:fillRect l="-676" r="-338"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45">
            <a:extLst>
              <a:ext uri="{FF2B5EF4-FFF2-40B4-BE49-F238E27FC236}">
                <a16:creationId xmlns:a16="http://schemas.microsoft.com/office/drawing/2014/main" id="{3217E71A-7681-4D28-B8FF-E85894DDD99F}"/>
              </a:ext>
            </a:extLst>
          </p:cNvPr>
          <p:cNvSpPr>
            <a:spLocks/>
          </p:cNvSpPr>
          <p:nvPr/>
        </p:nvSpPr>
        <p:spPr bwMode="auto">
          <a:xfrm>
            <a:off x="5628441" y="2879879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4B4E8A58-4FC3-4CAF-A783-D5F76F91E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7221" y="2896658"/>
            <a:ext cx="17666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( as we just showed)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45">
            <a:extLst>
              <a:ext uri="{FF2B5EF4-FFF2-40B4-BE49-F238E27FC236}">
                <a16:creationId xmlns:a16="http://schemas.microsoft.com/office/drawing/2014/main" id="{B1700E96-4442-4467-AEC6-88102AB9240C}"/>
              </a:ext>
            </a:extLst>
          </p:cNvPr>
          <p:cNvSpPr>
            <a:spLocks/>
          </p:cNvSpPr>
          <p:nvPr/>
        </p:nvSpPr>
        <p:spPr bwMode="auto">
          <a:xfrm>
            <a:off x="5788239" y="3430295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Arc 45">
            <a:extLst>
              <a:ext uri="{FF2B5EF4-FFF2-40B4-BE49-F238E27FC236}">
                <a16:creationId xmlns:a16="http://schemas.microsoft.com/office/drawing/2014/main" id="{1D7AC600-070A-4FFA-BF1A-71276C04108F}"/>
              </a:ext>
            </a:extLst>
          </p:cNvPr>
          <p:cNvSpPr>
            <a:spLocks/>
          </p:cNvSpPr>
          <p:nvPr/>
        </p:nvSpPr>
        <p:spPr bwMode="auto">
          <a:xfrm>
            <a:off x="6391921" y="4025099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45">
            <a:extLst>
              <a:ext uri="{FF2B5EF4-FFF2-40B4-BE49-F238E27FC236}">
                <a16:creationId xmlns:a16="http://schemas.microsoft.com/office/drawing/2014/main" id="{72B3774A-CEAF-4FD3-84B1-650393799B70}"/>
              </a:ext>
            </a:extLst>
          </p:cNvPr>
          <p:cNvSpPr>
            <a:spLocks/>
          </p:cNvSpPr>
          <p:nvPr/>
        </p:nvSpPr>
        <p:spPr bwMode="auto">
          <a:xfrm>
            <a:off x="6365288" y="4531126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45">
            <a:extLst>
              <a:ext uri="{FF2B5EF4-FFF2-40B4-BE49-F238E27FC236}">
                <a16:creationId xmlns:a16="http://schemas.microsoft.com/office/drawing/2014/main" id="{CF1BB7B4-F348-4613-9DEE-D7A2538E322F}"/>
              </a:ext>
            </a:extLst>
          </p:cNvPr>
          <p:cNvSpPr>
            <a:spLocks/>
          </p:cNvSpPr>
          <p:nvPr/>
        </p:nvSpPr>
        <p:spPr bwMode="auto">
          <a:xfrm>
            <a:off x="7066624" y="5054908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81F6B775-32E9-47B0-847B-6120059679EF}"/>
              </a:ext>
            </a:extLst>
          </p:cNvPr>
          <p:cNvSpPr>
            <a:spLocks/>
          </p:cNvSpPr>
          <p:nvPr/>
        </p:nvSpPr>
        <p:spPr bwMode="auto">
          <a:xfrm>
            <a:off x="7039991" y="5623079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A276E049-D39D-45F1-AA8A-A5959399F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132" y="3519575"/>
            <a:ext cx="8063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4E7905AE-4542-424D-A09E-058EDF3CF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4425" y="3972335"/>
            <a:ext cx="17207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6824893B-92BA-4996-834D-73D6375D1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2180" y="4620406"/>
            <a:ext cx="8152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 Box 74">
            <a:extLst>
              <a:ext uri="{FF2B5EF4-FFF2-40B4-BE49-F238E27FC236}">
                <a16:creationId xmlns:a16="http://schemas.microsoft.com/office/drawing/2014/main" id="{042FA607-9606-4C81-A0EC-C9D4F90BA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7545" y="4931124"/>
            <a:ext cx="18554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using the product rule and the chain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 Box 74">
            <a:extLst>
              <a:ext uri="{FF2B5EF4-FFF2-40B4-BE49-F238E27FC236}">
                <a16:creationId xmlns:a16="http://schemas.microsoft.com/office/drawing/2014/main" id="{D4006B50-7A78-4483-9D0D-9B519DD06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770" y="5667970"/>
            <a:ext cx="9321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74">
                <a:extLst>
                  <a:ext uri="{FF2B5EF4-FFF2-40B4-BE49-F238E27FC236}">
                    <a16:creationId xmlns:a16="http://schemas.microsoft.com/office/drawing/2014/main" id="{61F50063-2FF3-45C9-964C-9D351C8C2F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0159" y="1965983"/>
                <a:ext cx="4305669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need to work out the first few differentials (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etc…)</a:t>
                </a:r>
              </a:p>
            </p:txBody>
          </p:sp>
        </mc:Choice>
        <mc:Fallback xmlns="">
          <p:sp>
            <p:nvSpPr>
              <p:cNvPr id="30" name="Text Box 74">
                <a:extLst>
                  <a:ext uri="{FF2B5EF4-FFF2-40B4-BE49-F238E27FC236}">
                    <a16:creationId xmlns:a16="http://schemas.microsoft.com/office/drawing/2014/main" id="{61F50063-2FF3-45C9-964C-9D351C8C2F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70159" y="1965983"/>
                <a:ext cx="4305669" cy="523220"/>
              </a:xfrm>
              <a:prstGeom prst="rect">
                <a:avLst/>
              </a:prstGeom>
              <a:blipFill>
                <a:blip r:embed="rId14"/>
                <a:stretch>
                  <a:fillRect t="-2353" b="-1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125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9" grpId="0"/>
      <p:bldP spid="10" grpId="0"/>
      <p:bldP spid="11" grpId="0"/>
      <p:bldP spid="12" grpId="0"/>
      <p:bldP spid="14" grpId="0"/>
      <p:bldP spid="15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𝑎𝑟𝑠𝑖𝑛h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first two non-zero terms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For this, we can use Maclaurin’s expansion…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 r="-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1">
                <a:extLst>
                  <a:ext uri="{FF2B5EF4-FFF2-40B4-BE49-F238E27FC236}">
                    <a16:creationId xmlns:a16="http://schemas.microsoft.com/office/drawing/2014/main" id="{719BD4FC-F4A8-4CEC-9D20-10134A2B763C}"/>
                  </a:ext>
                </a:extLst>
              </p:cNvPr>
              <p:cNvSpPr txBox="1"/>
              <p:nvPr/>
            </p:nvSpPr>
            <p:spPr>
              <a:xfrm>
                <a:off x="4572892" y="1307431"/>
                <a:ext cx="3852017" cy="5134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1">
                <a:extLst>
                  <a:ext uri="{FF2B5EF4-FFF2-40B4-BE49-F238E27FC236}">
                    <a16:creationId xmlns:a16="http://schemas.microsoft.com/office/drawing/2014/main" id="{719BD4FC-F4A8-4CEC-9D20-10134A2B7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892" y="1307431"/>
                <a:ext cx="3852017" cy="513474"/>
              </a:xfrm>
              <a:prstGeom prst="rect">
                <a:avLst/>
              </a:prstGeom>
              <a:blipFill>
                <a:blip r:embed="rId6"/>
                <a:stretch>
                  <a:fillRect b="-1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497E35A-51F0-47DE-B61F-8DB2CC7744E3}"/>
                  </a:ext>
                </a:extLst>
              </p:cNvPr>
              <p:cNvSpPr txBox="1"/>
              <p:nvPr/>
            </p:nvSpPr>
            <p:spPr>
              <a:xfrm>
                <a:off x="4351539" y="2513861"/>
                <a:ext cx="130035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497E35A-51F0-47DE-B61F-8DB2CC774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539" y="2513861"/>
                <a:ext cx="1300356" cy="215444"/>
              </a:xfrm>
              <a:prstGeom prst="rect">
                <a:avLst/>
              </a:prstGeom>
              <a:blipFill>
                <a:blip r:embed="rId7"/>
                <a:stretch>
                  <a:fillRect l="-4695" r="-939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0D10973-FC85-4A33-B4FF-EEE067A0CCDD}"/>
                  </a:ext>
                </a:extLst>
              </p:cNvPr>
              <p:cNvSpPr txBox="1"/>
              <p:nvPr/>
            </p:nvSpPr>
            <p:spPr>
              <a:xfrm>
                <a:off x="4317507" y="2897081"/>
                <a:ext cx="1499962" cy="3119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0D10973-FC85-4A33-B4FF-EEE067A0C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507" y="2897081"/>
                <a:ext cx="1499962" cy="311945"/>
              </a:xfrm>
              <a:prstGeom prst="rect">
                <a:avLst/>
              </a:prstGeom>
              <a:blipFill>
                <a:blip r:embed="rId8"/>
                <a:stretch>
                  <a:fillRect l="-4065" r="-407" b="-2549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1B26849-4BFA-4008-BEB2-39D3FF0FE8FF}"/>
                  </a:ext>
                </a:extLst>
              </p:cNvPr>
              <p:cNvSpPr txBox="1"/>
              <p:nvPr/>
            </p:nvSpPr>
            <p:spPr>
              <a:xfrm>
                <a:off x="4274598" y="3369078"/>
                <a:ext cx="1781192" cy="312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)=−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1B26849-4BFA-4008-BEB2-39D3FF0FE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598" y="3369078"/>
                <a:ext cx="1781192" cy="312393"/>
              </a:xfrm>
              <a:prstGeom prst="rect">
                <a:avLst/>
              </a:prstGeom>
              <a:blipFill>
                <a:blip r:embed="rId9"/>
                <a:stretch>
                  <a:fillRect l="-3082" r="-342" b="-2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4B34D3-5674-48B7-86E4-5EEB536AC2AA}"/>
                  </a:ext>
                </a:extLst>
              </p:cNvPr>
              <p:cNvSpPr txBox="1"/>
              <p:nvPr/>
            </p:nvSpPr>
            <p:spPr>
              <a:xfrm>
                <a:off x="4205056" y="3823323"/>
                <a:ext cx="2362313" cy="312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84B34D3-5674-48B7-86E4-5EEB536AC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056" y="3823323"/>
                <a:ext cx="2362313" cy="312393"/>
              </a:xfrm>
              <a:prstGeom prst="rect">
                <a:avLst/>
              </a:prstGeom>
              <a:blipFill>
                <a:blip r:embed="rId10"/>
                <a:stretch>
                  <a:fillRect l="-2326" r="-258" b="-2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74">
            <a:extLst>
              <a:ext uri="{FF2B5EF4-FFF2-40B4-BE49-F238E27FC236}">
                <a16:creationId xmlns:a16="http://schemas.microsoft.com/office/drawing/2014/main" id="{61F50063-2FF3-45C9-964C-9D351C8C2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159" y="1965983"/>
            <a:ext cx="43056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then need to substitute 0 into these…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B7DC290-28BE-4A10-B710-0DF4560DB224}"/>
                  </a:ext>
                </a:extLst>
              </p:cNvPr>
              <p:cNvSpPr txBox="1"/>
              <p:nvPr/>
            </p:nvSpPr>
            <p:spPr>
              <a:xfrm>
                <a:off x="7797564" y="2515339"/>
                <a:ext cx="72693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B7DC290-28BE-4A10-B710-0DF4560DB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7564" y="2515339"/>
                <a:ext cx="726930" cy="215444"/>
              </a:xfrm>
              <a:prstGeom prst="rect">
                <a:avLst/>
              </a:prstGeom>
              <a:blipFill>
                <a:blip r:embed="rId11"/>
                <a:stretch>
                  <a:fillRect l="-7563" r="-5042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E25C56E-036E-49DD-8C9B-414B6625333E}"/>
                  </a:ext>
                </a:extLst>
              </p:cNvPr>
              <p:cNvSpPr txBox="1"/>
              <p:nvPr/>
            </p:nvSpPr>
            <p:spPr>
              <a:xfrm>
                <a:off x="7772406" y="2996214"/>
                <a:ext cx="768159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E25C56E-036E-49DD-8C9B-414B66253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6" y="2996214"/>
                <a:ext cx="768159" cy="215444"/>
              </a:xfrm>
              <a:prstGeom prst="rect">
                <a:avLst/>
              </a:prstGeom>
              <a:blipFill>
                <a:blip r:embed="rId12"/>
                <a:stretch>
                  <a:fillRect l="-7937" t="-8571" r="-4762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E36EAB44-331B-4C31-9992-E81E75EE9E21}"/>
                  </a:ext>
                </a:extLst>
              </p:cNvPr>
              <p:cNvSpPr txBox="1"/>
              <p:nvPr/>
            </p:nvSpPr>
            <p:spPr>
              <a:xfrm>
                <a:off x="7747257" y="3459333"/>
                <a:ext cx="81310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′′(0)=0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E36EAB44-331B-4C31-9992-E81E75EE9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257" y="3459333"/>
                <a:ext cx="813108" cy="215444"/>
              </a:xfrm>
              <a:prstGeom prst="rect">
                <a:avLst/>
              </a:prstGeom>
              <a:blipFill>
                <a:blip r:embed="rId13"/>
                <a:stretch>
                  <a:fillRect l="-8271" t="-5556" r="-4511"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7833B98-DDA3-4B1E-92F8-2249D20FD085}"/>
                  </a:ext>
                </a:extLst>
              </p:cNvPr>
              <p:cNvSpPr txBox="1"/>
              <p:nvPr/>
            </p:nvSpPr>
            <p:spPr>
              <a:xfrm>
                <a:off x="7651080" y="3922456"/>
                <a:ext cx="101418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7833B98-DDA3-4B1E-92F8-2249D20FD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080" y="3922456"/>
                <a:ext cx="1014188" cy="215444"/>
              </a:xfrm>
              <a:prstGeom prst="rect">
                <a:avLst/>
              </a:prstGeom>
              <a:blipFill>
                <a:blip r:embed="rId14"/>
                <a:stretch>
                  <a:fillRect l="-5422" r="-3614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43AB939A-8CAB-45CA-963F-05004EA95639}"/>
              </a:ext>
            </a:extLst>
          </p:cNvPr>
          <p:cNvCxnSpPr>
            <a:cxnSpLocks/>
          </p:cNvCxnSpPr>
          <p:nvPr/>
        </p:nvCxnSpPr>
        <p:spPr>
          <a:xfrm>
            <a:off x="5717222" y="2627791"/>
            <a:ext cx="1970843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56F90EDD-B8F3-405C-8D8F-2E5677E7BA9A}"/>
              </a:ext>
            </a:extLst>
          </p:cNvPr>
          <p:cNvCxnSpPr>
            <a:cxnSpLocks/>
          </p:cNvCxnSpPr>
          <p:nvPr/>
        </p:nvCxnSpPr>
        <p:spPr>
          <a:xfrm>
            <a:off x="5905133" y="3090910"/>
            <a:ext cx="173854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B217D261-1F58-4854-9984-74FEBB51C707}"/>
              </a:ext>
            </a:extLst>
          </p:cNvPr>
          <p:cNvCxnSpPr>
            <a:cxnSpLocks/>
          </p:cNvCxnSpPr>
          <p:nvPr/>
        </p:nvCxnSpPr>
        <p:spPr>
          <a:xfrm>
            <a:off x="6143350" y="3580662"/>
            <a:ext cx="151068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ABEB44FE-D6AC-4DC0-BEDB-B6294BD992B7}"/>
              </a:ext>
            </a:extLst>
          </p:cNvPr>
          <p:cNvCxnSpPr>
            <a:cxnSpLocks/>
          </p:cNvCxnSpPr>
          <p:nvPr/>
        </p:nvCxnSpPr>
        <p:spPr>
          <a:xfrm>
            <a:off x="6624224" y="4017148"/>
            <a:ext cx="957309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31">
                <a:extLst>
                  <a:ext uri="{FF2B5EF4-FFF2-40B4-BE49-F238E27FC236}">
                    <a16:creationId xmlns:a16="http://schemas.microsoft.com/office/drawing/2014/main" id="{35AC6104-E69B-41CC-A262-67225449449D}"/>
                  </a:ext>
                </a:extLst>
              </p:cNvPr>
              <p:cNvSpPr txBox="1"/>
              <p:nvPr/>
            </p:nvSpPr>
            <p:spPr>
              <a:xfrm>
                <a:off x="4574371" y="4602525"/>
                <a:ext cx="3852017" cy="5134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31">
                <a:extLst>
                  <a:ext uri="{FF2B5EF4-FFF2-40B4-BE49-F238E27FC236}">
                    <a16:creationId xmlns:a16="http://schemas.microsoft.com/office/drawing/2014/main" id="{35AC6104-E69B-41CC-A262-672254494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371" y="4602525"/>
                <a:ext cx="3852017" cy="513474"/>
              </a:xfrm>
              <a:prstGeom prst="rect">
                <a:avLst/>
              </a:prstGeom>
              <a:blipFill>
                <a:blip r:embed="rId15"/>
                <a:stretch>
                  <a:fillRect b="-238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5">
            <a:extLst>
              <a:ext uri="{FF2B5EF4-FFF2-40B4-BE49-F238E27FC236}">
                <a16:creationId xmlns:a16="http://schemas.microsoft.com/office/drawing/2014/main" id="{06A084B8-619F-4ABD-9283-09706F725765}"/>
              </a:ext>
            </a:extLst>
          </p:cNvPr>
          <p:cNvSpPr>
            <a:spLocks/>
          </p:cNvSpPr>
          <p:nvPr/>
        </p:nvSpPr>
        <p:spPr bwMode="auto">
          <a:xfrm flipH="1">
            <a:off x="4021584" y="4939498"/>
            <a:ext cx="230818" cy="5469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Text Box 74">
            <a:extLst>
              <a:ext uri="{FF2B5EF4-FFF2-40B4-BE49-F238E27FC236}">
                <a16:creationId xmlns:a16="http://schemas.microsoft.com/office/drawing/2014/main" id="{2071DB76-5532-4901-9D4F-238075364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1459" y="5019900"/>
            <a:ext cx="1704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terms using what we have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31">
                <a:extLst>
                  <a:ext uri="{FF2B5EF4-FFF2-40B4-BE49-F238E27FC236}">
                    <a16:creationId xmlns:a16="http://schemas.microsoft.com/office/drawing/2014/main" id="{EFD989EC-0C94-43D7-8B0B-83A5EA1C81C1}"/>
                  </a:ext>
                </a:extLst>
              </p:cNvPr>
              <p:cNvSpPr txBox="1"/>
              <p:nvPr/>
            </p:nvSpPr>
            <p:spPr>
              <a:xfrm>
                <a:off x="4282889" y="5207686"/>
                <a:ext cx="3479735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=(0)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(1)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31">
                <a:extLst>
                  <a:ext uri="{FF2B5EF4-FFF2-40B4-BE49-F238E27FC236}">
                    <a16:creationId xmlns:a16="http://schemas.microsoft.com/office/drawing/2014/main" id="{EFD989EC-0C94-43D7-8B0B-83A5EA1C8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889" y="5207686"/>
                <a:ext cx="3479735" cy="502702"/>
              </a:xfrm>
              <a:prstGeom prst="rect">
                <a:avLst/>
              </a:prstGeom>
              <a:blipFill>
                <a:blip r:embed="rId16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31">
                <a:extLst>
                  <a:ext uri="{FF2B5EF4-FFF2-40B4-BE49-F238E27FC236}">
                    <a16:creationId xmlns:a16="http://schemas.microsoft.com/office/drawing/2014/main" id="{5DC9ECE2-97CC-40D3-B5BD-1915B5FF1AC0}"/>
                  </a:ext>
                </a:extLst>
              </p:cNvPr>
              <p:cNvSpPr txBox="1"/>
              <p:nvPr/>
            </p:nvSpPr>
            <p:spPr>
              <a:xfrm>
                <a:off x="4293247" y="5821726"/>
                <a:ext cx="1713802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31">
                <a:extLst>
                  <a:ext uri="{FF2B5EF4-FFF2-40B4-BE49-F238E27FC236}">
                    <a16:creationId xmlns:a16="http://schemas.microsoft.com/office/drawing/2014/main" id="{5DC9ECE2-97CC-40D3-B5BD-1915B5FF1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247" y="5821726"/>
                <a:ext cx="1713802" cy="497059"/>
              </a:xfrm>
              <a:prstGeom prst="rect">
                <a:avLst/>
              </a:prstGeom>
              <a:blipFill>
                <a:blip r:embed="rId17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5">
            <a:extLst>
              <a:ext uri="{FF2B5EF4-FFF2-40B4-BE49-F238E27FC236}">
                <a16:creationId xmlns:a16="http://schemas.microsoft.com/office/drawing/2014/main" id="{424994E2-EEFB-42DA-B27D-873E88092A69}"/>
              </a:ext>
            </a:extLst>
          </p:cNvPr>
          <p:cNvSpPr>
            <a:spLocks/>
          </p:cNvSpPr>
          <p:nvPr/>
        </p:nvSpPr>
        <p:spPr bwMode="auto">
          <a:xfrm flipH="1">
            <a:off x="4023064" y="5562414"/>
            <a:ext cx="230818" cy="5469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74">
            <a:extLst>
              <a:ext uri="{FF2B5EF4-FFF2-40B4-BE49-F238E27FC236}">
                <a16:creationId xmlns:a16="http://schemas.microsoft.com/office/drawing/2014/main" id="{84404B95-E1F6-42C2-88C9-449BBEE8B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695" y="5756747"/>
            <a:ext cx="9321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A79B48F-C022-41DD-ADE1-765A6CA37918}"/>
              </a:ext>
            </a:extLst>
          </p:cNvPr>
          <p:cNvSpPr/>
          <p:nvPr/>
        </p:nvSpPr>
        <p:spPr>
          <a:xfrm>
            <a:off x="4684451" y="4743635"/>
            <a:ext cx="40245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BCAEB56-30E8-4721-806F-37A11FFCB41F}"/>
              </a:ext>
            </a:extLst>
          </p:cNvPr>
          <p:cNvSpPr/>
          <p:nvPr/>
        </p:nvSpPr>
        <p:spPr>
          <a:xfrm>
            <a:off x="4375214" y="5348796"/>
            <a:ext cx="720570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DFA1236-3DB9-4117-A369-600EC6DC9115}"/>
              </a:ext>
            </a:extLst>
          </p:cNvPr>
          <p:cNvSpPr/>
          <p:nvPr/>
        </p:nvSpPr>
        <p:spPr>
          <a:xfrm>
            <a:off x="5245224" y="4745115"/>
            <a:ext cx="40245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87DCD2E-E471-4599-926C-E4EB0B4C434E}"/>
              </a:ext>
            </a:extLst>
          </p:cNvPr>
          <p:cNvSpPr/>
          <p:nvPr/>
        </p:nvSpPr>
        <p:spPr>
          <a:xfrm>
            <a:off x="5822272" y="4745115"/>
            <a:ext cx="40245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E6873806-1BB3-4A25-B695-748055C66D7D}"/>
              </a:ext>
            </a:extLst>
          </p:cNvPr>
          <p:cNvSpPr/>
          <p:nvPr/>
        </p:nvSpPr>
        <p:spPr>
          <a:xfrm>
            <a:off x="7402496" y="4620827"/>
            <a:ext cx="498630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BE2A9EF-6A4D-4B11-8DD3-9E5F5C443B45}"/>
              </a:ext>
            </a:extLst>
          </p:cNvPr>
          <p:cNvSpPr/>
          <p:nvPr/>
        </p:nvSpPr>
        <p:spPr>
          <a:xfrm>
            <a:off x="6559119" y="4620827"/>
            <a:ext cx="463118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7EC5F66D-50F2-4CAE-959D-38E3F07BDFAC}"/>
              </a:ext>
            </a:extLst>
          </p:cNvPr>
          <p:cNvSpPr/>
          <p:nvPr/>
        </p:nvSpPr>
        <p:spPr>
          <a:xfrm>
            <a:off x="7652552" y="3903215"/>
            <a:ext cx="1003176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A13291A6-DBDD-4BC0-A4E2-94E6CF0D3F8E}"/>
              </a:ext>
            </a:extLst>
          </p:cNvPr>
          <p:cNvSpPr/>
          <p:nvPr/>
        </p:nvSpPr>
        <p:spPr>
          <a:xfrm>
            <a:off x="7716175" y="3451933"/>
            <a:ext cx="850776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FBDD495C-3191-4DAC-B750-C2A08DE74B75}"/>
              </a:ext>
            </a:extLst>
          </p:cNvPr>
          <p:cNvSpPr/>
          <p:nvPr/>
        </p:nvSpPr>
        <p:spPr>
          <a:xfrm>
            <a:off x="7762043" y="2974019"/>
            <a:ext cx="850776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58651A9-7D2A-4F4B-9998-3EE0BB1383CC}"/>
              </a:ext>
            </a:extLst>
          </p:cNvPr>
          <p:cNvSpPr/>
          <p:nvPr/>
        </p:nvSpPr>
        <p:spPr>
          <a:xfrm>
            <a:off x="7772401" y="2496105"/>
            <a:ext cx="812306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E74A867-5224-47B7-829C-B2A2806F0FBE}"/>
              </a:ext>
            </a:extLst>
          </p:cNvPr>
          <p:cNvSpPr/>
          <p:nvPr/>
        </p:nvSpPr>
        <p:spPr>
          <a:xfrm>
            <a:off x="5279256" y="5347317"/>
            <a:ext cx="28704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09D4C941-F95D-4DF0-A71D-C9D1A1DD41F2}"/>
              </a:ext>
            </a:extLst>
          </p:cNvPr>
          <p:cNvSpPr/>
          <p:nvPr/>
        </p:nvSpPr>
        <p:spPr>
          <a:xfrm>
            <a:off x="5751253" y="5339919"/>
            <a:ext cx="28704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3A7976E-A3B8-4BCC-AB89-DA0811185044}"/>
              </a:ext>
            </a:extLst>
          </p:cNvPr>
          <p:cNvSpPr/>
          <p:nvPr/>
        </p:nvSpPr>
        <p:spPr>
          <a:xfrm>
            <a:off x="6258760" y="5234867"/>
            <a:ext cx="213062" cy="25153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431A042A-70DC-4A9B-ACAD-6B8FD777D816}"/>
              </a:ext>
            </a:extLst>
          </p:cNvPr>
          <p:cNvSpPr/>
          <p:nvPr/>
        </p:nvSpPr>
        <p:spPr>
          <a:xfrm>
            <a:off x="6855044" y="5227469"/>
            <a:ext cx="326992" cy="25153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72331B40-6215-4167-B3E0-EEAEB8CC2DF2}"/>
              </a:ext>
            </a:extLst>
          </p:cNvPr>
          <p:cNvSpPr/>
          <p:nvPr/>
        </p:nvSpPr>
        <p:spPr>
          <a:xfrm>
            <a:off x="4323426" y="2482788"/>
            <a:ext cx="1313894" cy="2811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06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/>
      <p:bldP spid="37" grpId="0"/>
      <p:bldP spid="38" grpId="0"/>
      <p:bldP spid="39" grpId="0"/>
      <p:bldP spid="44" grpId="0"/>
      <p:bldP spid="45" grpId="0" animBg="1"/>
      <p:bldP spid="46" grpId="0"/>
      <p:bldP spid="47" grpId="0"/>
      <p:bldP spid="48" grpId="0"/>
      <p:bldP spid="49" grpId="0" animBg="1"/>
      <p:bldP spid="52" grpId="0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b) Find the first two non-zero terms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c) The general term for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given by: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Find, in its simplest terms, the third term in the sequence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first two terms are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=0,1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Sub in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  <a:blipFill>
                <a:blip r:embed="rId2"/>
                <a:stretch>
                  <a:fillRect t="-739" r="-9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14440F3-0A40-4264-9E18-2A7BCFD58A89}"/>
                  </a:ext>
                </a:extLst>
              </p:cNvPr>
              <p:cNvSpPr txBox="1"/>
              <p:nvPr/>
            </p:nvSpPr>
            <p:spPr>
              <a:xfrm>
                <a:off x="363985" y="4163627"/>
                <a:ext cx="2854308" cy="5876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(−1)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!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!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14440F3-0A40-4264-9E18-2A7BCFD58A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985" y="4163627"/>
                <a:ext cx="2854308" cy="587661"/>
              </a:xfrm>
              <a:prstGeom prst="rect">
                <a:avLst/>
              </a:prstGeom>
              <a:blipFill>
                <a:blip r:embed="rId6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/>
              <p:nvPr/>
            </p:nvSpPr>
            <p:spPr>
              <a:xfrm>
                <a:off x="972998" y="2909850"/>
                <a:ext cx="1713802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998" y="2909850"/>
                <a:ext cx="1713802" cy="497059"/>
              </a:xfrm>
              <a:prstGeom prst="rect">
                <a:avLst/>
              </a:prstGeom>
              <a:blipFill>
                <a:blip r:embed="rId7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5214CA8-C950-442F-8865-3983C9CD2A98}"/>
                  </a:ext>
                </a:extLst>
              </p:cNvPr>
              <p:cNvSpPr txBox="1"/>
              <p:nvPr/>
            </p:nvSpPr>
            <p:spPr>
              <a:xfrm>
                <a:off x="4463249" y="1391553"/>
                <a:ext cx="1813264" cy="5806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(−1)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!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5214CA8-C950-442F-8865-3983C9CD2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249" y="1391553"/>
                <a:ext cx="1813264" cy="5806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E9576A90-D602-4DA5-8A9E-262BB6CDEF28}"/>
                  </a:ext>
                </a:extLst>
              </p:cNvPr>
              <p:cNvSpPr txBox="1"/>
              <p:nvPr/>
            </p:nvSpPr>
            <p:spPr>
              <a:xfrm>
                <a:off x="4118499" y="2112124"/>
                <a:ext cx="1813264" cy="5997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(−1)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!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E9576A90-D602-4DA5-8A9E-262BB6CDE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99" y="2112124"/>
                <a:ext cx="1813264" cy="59978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B267E45-0845-4AC6-BF21-6660426001FB}"/>
                  </a:ext>
                </a:extLst>
              </p:cNvPr>
              <p:cNvSpPr txBox="1"/>
              <p:nvPr/>
            </p:nvSpPr>
            <p:spPr>
              <a:xfrm>
                <a:off x="4262022" y="2788308"/>
                <a:ext cx="878149" cy="5997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B267E45-0845-4AC6-BF21-666042600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022" y="2788308"/>
                <a:ext cx="878149" cy="599780"/>
              </a:xfrm>
              <a:prstGeom prst="rect">
                <a:avLst/>
              </a:prstGeom>
              <a:blipFill>
                <a:blip r:embed="rId10"/>
                <a:stretch>
                  <a:fillRect r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D5FEFD89-22C9-4CA7-885D-BAF1A6FE2259}"/>
                  </a:ext>
                </a:extLst>
              </p:cNvPr>
              <p:cNvSpPr txBox="1"/>
              <p:nvPr/>
            </p:nvSpPr>
            <p:spPr>
              <a:xfrm>
                <a:off x="4217633" y="3525153"/>
                <a:ext cx="878149" cy="514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D5FEFD89-22C9-4CA7-885D-BAF1A6FE22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633" y="3525153"/>
                <a:ext cx="878149" cy="5142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45">
            <a:extLst>
              <a:ext uri="{FF2B5EF4-FFF2-40B4-BE49-F238E27FC236}">
                <a16:creationId xmlns:a16="http://schemas.microsoft.com/office/drawing/2014/main" id="{8B47B805-E29C-4E2D-8C90-4B76DBB57D45}"/>
              </a:ext>
            </a:extLst>
          </p:cNvPr>
          <p:cNvSpPr>
            <a:spLocks/>
          </p:cNvSpPr>
          <p:nvPr/>
        </p:nvSpPr>
        <p:spPr bwMode="auto">
          <a:xfrm>
            <a:off x="6285390" y="1725782"/>
            <a:ext cx="204187" cy="68006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A598C53E-02D9-4BEB-B194-B92E84B105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55546" y="1868327"/>
                <a:ext cx="102832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A598C53E-02D9-4BEB-B194-B92E84B10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55546" y="1868327"/>
                <a:ext cx="1028328" cy="307777"/>
              </a:xfrm>
              <a:prstGeom prst="rect">
                <a:avLst/>
              </a:prstGeom>
              <a:blipFill>
                <a:blip r:embed="rId12"/>
                <a:stretch>
                  <a:fillRect t="-1961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45">
            <a:extLst>
              <a:ext uri="{FF2B5EF4-FFF2-40B4-BE49-F238E27FC236}">
                <a16:creationId xmlns:a16="http://schemas.microsoft.com/office/drawing/2014/main" id="{B5A09666-E29F-4AA4-83BB-8C450E283DDC}"/>
              </a:ext>
            </a:extLst>
          </p:cNvPr>
          <p:cNvSpPr>
            <a:spLocks/>
          </p:cNvSpPr>
          <p:nvPr/>
        </p:nvSpPr>
        <p:spPr bwMode="auto">
          <a:xfrm>
            <a:off x="5743852" y="2409363"/>
            <a:ext cx="204187" cy="68006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Arc 45">
            <a:extLst>
              <a:ext uri="{FF2B5EF4-FFF2-40B4-BE49-F238E27FC236}">
                <a16:creationId xmlns:a16="http://schemas.microsoft.com/office/drawing/2014/main" id="{02FF100E-373E-4A03-9D04-0D23508E0C37}"/>
              </a:ext>
            </a:extLst>
          </p:cNvPr>
          <p:cNvSpPr>
            <a:spLocks/>
          </p:cNvSpPr>
          <p:nvPr/>
        </p:nvSpPr>
        <p:spPr bwMode="auto">
          <a:xfrm>
            <a:off x="5308846" y="3119577"/>
            <a:ext cx="204187" cy="68006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7" name="Text Box 74">
            <a:extLst>
              <a:ext uri="{FF2B5EF4-FFF2-40B4-BE49-F238E27FC236}">
                <a16:creationId xmlns:a16="http://schemas.microsoft.com/office/drawing/2014/main" id="{F454FB8F-3DE4-4DFE-92DA-2AC9B4991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865" y="2489763"/>
            <a:ext cx="14011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 the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8" name="Text Box 74">
            <a:extLst>
              <a:ext uri="{FF2B5EF4-FFF2-40B4-BE49-F238E27FC236}">
                <a16:creationId xmlns:a16="http://schemas.microsoft.com/office/drawing/2014/main" id="{57942615-23B6-4F35-8C72-CBAF6D1F0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5737" y="3270998"/>
            <a:ext cx="10372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3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9" grpId="0"/>
      <p:bldP spid="70" grpId="0"/>
      <p:bldP spid="71" grpId="0"/>
      <p:bldP spid="72" grpId="0"/>
      <p:bldP spid="73" grpId="0" animBg="1"/>
      <p:bldP spid="74" grpId="0"/>
      <p:bldP spid="75" grpId="0" animBg="1"/>
      <p:bldP spid="76" grpId="0" animBg="1"/>
      <p:bldP spid="77" grpId="0"/>
      <p:bldP spid="7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d) Use your approximation,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to find an approximation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0.5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  <a:blipFill>
                <a:blip r:embed="rId2"/>
                <a:stretch>
                  <a:fillRect t="-739" r="-9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/>
              <p:nvPr/>
            </p:nvSpPr>
            <p:spPr>
              <a:xfrm>
                <a:off x="626769" y="2306168"/>
                <a:ext cx="2345707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69" y="2306168"/>
                <a:ext cx="2345707" cy="497059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31">
                <a:extLst>
                  <a:ext uri="{FF2B5EF4-FFF2-40B4-BE49-F238E27FC236}">
                    <a16:creationId xmlns:a16="http://schemas.microsoft.com/office/drawing/2014/main" id="{EFF9F51D-9287-4B1F-8512-FD9C42EE435C}"/>
                  </a:ext>
                </a:extLst>
              </p:cNvPr>
              <p:cNvSpPr txBox="1"/>
              <p:nvPr/>
            </p:nvSpPr>
            <p:spPr>
              <a:xfrm>
                <a:off x="4241460" y="1535290"/>
                <a:ext cx="2345707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31">
                <a:extLst>
                  <a:ext uri="{FF2B5EF4-FFF2-40B4-BE49-F238E27FC236}">
                    <a16:creationId xmlns:a16="http://schemas.microsoft.com/office/drawing/2014/main" id="{EFF9F51D-9287-4B1F-8512-FD9C42EE43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460" y="1535290"/>
                <a:ext cx="2345707" cy="49705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1">
                <a:extLst>
                  <a:ext uri="{FF2B5EF4-FFF2-40B4-BE49-F238E27FC236}">
                    <a16:creationId xmlns:a16="http://schemas.microsoft.com/office/drawing/2014/main" id="{2CEDF5C6-CBB3-4C86-99FE-6800B126E23B}"/>
                  </a:ext>
                </a:extLst>
              </p:cNvPr>
              <p:cNvSpPr txBox="1"/>
              <p:nvPr/>
            </p:nvSpPr>
            <p:spPr>
              <a:xfrm>
                <a:off x="4908764" y="2060552"/>
                <a:ext cx="2510944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(0.5)−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31">
                <a:extLst>
                  <a:ext uri="{FF2B5EF4-FFF2-40B4-BE49-F238E27FC236}">
                    <a16:creationId xmlns:a16="http://schemas.microsoft.com/office/drawing/2014/main" id="{2CEDF5C6-CBB3-4C86-99FE-6800B126E2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8764" y="2060552"/>
                <a:ext cx="2510944" cy="497059"/>
              </a:xfrm>
              <a:prstGeom prst="rect">
                <a:avLst/>
              </a:prstGeom>
              <a:blipFill>
                <a:blip r:embed="rId8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1">
                <a:extLst>
                  <a:ext uri="{FF2B5EF4-FFF2-40B4-BE49-F238E27FC236}">
                    <a16:creationId xmlns:a16="http://schemas.microsoft.com/office/drawing/2014/main" id="{AE7461B1-89DE-49F0-8D77-A088F4B12049}"/>
                  </a:ext>
                </a:extLst>
              </p:cNvPr>
              <p:cNvSpPr txBox="1"/>
              <p:nvPr/>
            </p:nvSpPr>
            <p:spPr>
              <a:xfrm>
                <a:off x="4910245" y="2701224"/>
                <a:ext cx="120385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≈0.48151…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31">
                <a:extLst>
                  <a:ext uri="{FF2B5EF4-FFF2-40B4-BE49-F238E27FC236}">
                    <a16:creationId xmlns:a16="http://schemas.microsoft.com/office/drawing/2014/main" id="{AE7461B1-89DE-49F0-8D77-A088F4B120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245" y="2701224"/>
                <a:ext cx="120385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45">
            <a:extLst>
              <a:ext uri="{FF2B5EF4-FFF2-40B4-BE49-F238E27FC236}">
                <a16:creationId xmlns:a16="http://schemas.microsoft.com/office/drawing/2014/main" id="{7C2E9FB4-AC72-4791-AC4B-78B3CEEB1A14}"/>
              </a:ext>
            </a:extLst>
          </p:cNvPr>
          <p:cNvSpPr>
            <a:spLocks/>
          </p:cNvSpPr>
          <p:nvPr/>
        </p:nvSpPr>
        <p:spPr bwMode="auto">
          <a:xfrm>
            <a:off x="7386221" y="1890943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4B03ED52-28ED-410A-A84F-E925290D13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38621" y="1957104"/>
                <a:ext cx="81526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4B03ED52-28ED-410A-A84F-E925290D1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38621" y="1957104"/>
                <a:ext cx="81526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45">
            <a:extLst>
              <a:ext uri="{FF2B5EF4-FFF2-40B4-BE49-F238E27FC236}">
                <a16:creationId xmlns:a16="http://schemas.microsoft.com/office/drawing/2014/main" id="{AD5446B9-5358-4699-91F5-B0162CE49A0D}"/>
              </a:ext>
            </a:extLst>
          </p:cNvPr>
          <p:cNvSpPr>
            <a:spLocks/>
          </p:cNvSpPr>
          <p:nvPr/>
        </p:nvSpPr>
        <p:spPr bwMode="auto">
          <a:xfrm>
            <a:off x="7298924" y="2389572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AD64061E-27AA-4731-8F27-18BEE569A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120" y="2489765"/>
            <a:ext cx="10830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98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 animBg="1"/>
      <p:bldP spid="24" grpId="0"/>
      <p:bldP spid="25" grpId="0" animBg="1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d) Use your approximation,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to find an approximation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0.5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e) Calculate the percentage error by using this approximation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will need the actual value…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951520"/>
              </a:xfrm>
              <a:blipFill>
                <a:blip r:embed="rId2"/>
                <a:stretch>
                  <a:fillRect t="-739" r="-9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4DA4A44-E74E-4B73-ABAC-1421C9FDD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2ADF6E-1D70-4DCE-AD0E-6D3DC4EFC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7C9D937-FF49-4A13-8CFF-D7A585E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/>
              <p:nvPr/>
            </p:nvSpPr>
            <p:spPr>
              <a:xfrm>
                <a:off x="626769" y="2306168"/>
                <a:ext cx="2345707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arsinh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4EF45709-78F5-4025-8BD1-B19BDFE3A2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69" y="2306168"/>
                <a:ext cx="2345707" cy="497059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1">
                <a:extLst>
                  <a:ext uri="{FF2B5EF4-FFF2-40B4-BE49-F238E27FC236}">
                    <a16:creationId xmlns:a16="http://schemas.microsoft.com/office/drawing/2014/main" id="{AE7461B1-89DE-49F0-8D77-A088F4B12049}"/>
                  </a:ext>
                </a:extLst>
              </p:cNvPr>
              <p:cNvSpPr txBox="1"/>
              <p:nvPr/>
            </p:nvSpPr>
            <p:spPr>
              <a:xfrm>
                <a:off x="1261523" y="3757667"/>
                <a:ext cx="120385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≈0.48151…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31">
                <a:extLst>
                  <a:ext uri="{FF2B5EF4-FFF2-40B4-BE49-F238E27FC236}">
                    <a16:creationId xmlns:a16="http://schemas.microsoft.com/office/drawing/2014/main" id="{AE7461B1-89DE-49F0-8D77-A088F4B120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523" y="3757667"/>
                <a:ext cx="120385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32CD160-C724-402A-A8DC-36871A7108E1}"/>
                  </a:ext>
                </a:extLst>
              </p:cNvPr>
              <p:cNvSpPr txBox="1"/>
              <p:nvPr/>
            </p:nvSpPr>
            <p:spPr>
              <a:xfrm>
                <a:off x="3959440" y="1677880"/>
                <a:ext cx="3350981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%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𝑒𝑟𝑟𝑜𝑟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𝑎𝑝𝑝𝑟𝑜𝑥𝑖𝑚𝑎𝑡𝑖𝑜𝑛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𝑎𝑐𝑡𝑢𝑎𝑙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𝑣𝑎𝑙𝑢𝑒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𝑎𝑐𝑡𝑢𝑎𝑙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𝑣𝑎𝑙𝑢𝑒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32CD160-C724-402A-A8DC-36871A7108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440" y="1677880"/>
                <a:ext cx="3350981" cy="409086"/>
              </a:xfrm>
              <a:prstGeom prst="rect">
                <a:avLst/>
              </a:prstGeom>
              <a:blipFill>
                <a:blip r:embed="rId8"/>
                <a:stretch>
                  <a:fillRect l="-911" t="-2985" r="-729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F17CD4F-7D58-4EE0-B9A6-F5C982A9875F}"/>
                  </a:ext>
                </a:extLst>
              </p:cNvPr>
              <p:cNvSpPr txBox="1"/>
              <p:nvPr/>
            </p:nvSpPr>
            <p:spPr>
              <a:xfrm>
                <a:off x="4653378" y="2300797"/>
                <a:ext cx="2024657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0.48151…−0.48121…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0.48121…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F17CD4F-7D58-4EE0-B9A6-F5C982A98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378" y="2300797"/>
                <a:ext cx="2024657" cy="409086"/>
              </a:xfrm>
              <a:prstGeom prst="rect">
                <a:avLst/>
              </a:prstGeom>
              <a:blipFill>
                <a:blip r:embed="rId9"/>
                <a:stretch>
                  <a:fillRect l="-301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F4BA8D5-64F0-4659-BA45-ADD01BF3D665}"/>
                  </a:ext>
                </a:extLst>
              </p:cNvPr>
              <p:cNvSpPr txBox="1"/>
              <p:nvPr/>
            </p:nvSpPr>
            <p:spPr>
              <a:xfrm>
                <a:off x="486386" y="5282213"/>
                <a:ext cx="2264787" cy="3237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𝑎𝑟𝑠𝑖𝑛h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F4BA8D5-64F0-4659-BA45-ADD01BF3D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86" y="5282213"/>
                <a:ext cx="2264787" cy="323743"/>
              </a:xfrm>
              <a:prstGeom prst="rect">
                <a:avLst/>
              </a:prstGeom>
              <a:blipFill>
                <a:blip r:embed="rId10"/>
                <a:stretch>
                  <a:fillRect l="-1617" b="-188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24A7C53-D039-498C-B01C-D25400A8D70E}"/>
                  </a:ext>
                </a:extLst>
              </p:cNvPr>
              <p:cNvSpPr txBox="1"/>
              <p:nvPr/>
            </p:nvSpPr>
            <p:spPr>
              <a:xfrm>
                <a:off x="353220" y="5797118"/>
                <a:ext cx="2730171" cy="32239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𝑎𝑟𝑠𝑖𝑛h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0.5=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(0.5)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24A7C53-D039-498C-B01C-D25400A8D7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20" y="5797118"/>
                <a:ext cx="2730171" cy="322396"/>
              </a:xfrm>
              <a:prstGeom prst="rect">
                <a:avLst/>
              </a:prstGeom>
              <a:blipFill>
                <a:blip r:embed="rId11"/>
                <a:stretch>
                  <a:fillRect l="-1339" b="-566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38757A-0412-4D99-B95A-97FE7240EE25}"/>
                  </a:ext>
                </a:extLst>
              </p:cNvPr>
              <p:cNvSpPr txBox="1"/>
              <p:nvPr/>
            </p:nvSpPr>
            <p:spPr>
              <a:xfrm>
                <a:off x="1214354" y="6356412"/>
                <a:ext cx="102239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=0.48121…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38757A-0412-4D99-B95A-97FE7240E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354" y="6356412"/>
                <a:ext cx="1022396" cy="215444"/>
              </a:xfrm>
              <a:prstGeom prst="rect">
                <a:avLst/>
              </a:prstGeom>
              <a:blipFill>
                <a:blip r:embed="rId12"/>
                <a:stretch>
                  <a:fillRect l="-1190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45">
            <a:extLst>
              <a:ext uri="{FF2B5EF4-FFF2-40B4-BE49-F238E27FC236}">
                <a16:creationId xmlns:a16="http://schemas.microsoft.com/office/drawing/2014/main" id="{CAFDAD75-9E4E-4C64-9237-16EBFA468530}"/>
              </a:ext>
            </a:extLst>
          </p:cNvPr>
          <p:cNvSpPr>
            <a:spLocks/>
          </p:cNvSpPr>
          <p:nvPr/>
        </p:nvSpPr>
        <p:spPr bwMode="auto">
          <a:xfrm>
            <a:off x="3116062" y="5459766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4CB5A3B0-F006-4A9B-BA9D-5C29E00102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50706" y="5525927"/>
                <a:ext cx="81526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4CB5A3B0-F006-4A9B-BA9D-5C29E0010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0706" y="5525927"/>
                <a:ext cx="81526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45">
            <a:extLst>
              <a:ext uri="{FF2B5EF4-FFF2-40B4-BE49-F238E27FC236}">
                <a16:creationId xmlns:a16="http://schemas.microsoft.com/office/drawing/2014/main" id="{56C9815F-E0AA-49F8-9082-3E046FE8CB2F}"/>
              </a:ext>
            </a:extLst>
          </p:cNvPr>
          <p:cNvSpPr>
            <a:spLocks/>
          </p:cNvSpPr>
          <p:nvPr/>
        </p:nvSpPr>
        <p:spPr bwMode="auto">
          <a:xfrm>
            <a:off x="3071674" y="5956915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 Box 74">
            <a:extLst>
              <a:ext uri="{FF2B5EF4-FFF2-40B4-BE49-F238E27FC236}">
                <a16:creationId xmlns:a16="http://schemas.microsoft.com/office/drawing/2014/main" id="{E86BBA60-3E0B-4CB5-8202-4C25568D3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461" y="6058587"/>
            <a:ext cx="9839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664F0C6-D054-46DD-AB80-18EE2BB4282C}"/>
                  </a:ext>
                </a:extLst>
              </p:cNvPr>
              <p:cNvSpPr txBox="1"/>
              <p:nvPr/>
            </p:nvSpPr>
            <p:spPr>
              <a:xfrm>
                <a:off x="4662256" y="3046523"/>
                <a:ext cx="8193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=0.062%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664F0C6-D054-46DD-AB80-18EE2BB42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256" y="3046523"/>
                <a:ext cx="819327" cy="215444"/>
              </a:xfrm>
              <a:prstGeom prst="rect">
                <a:avLst/>
              </a:prstGeom>
              <a:blipFill>
                <a:blip r:embed="rId14"/>
                <a:stretch>
                  <a:fillRect l="-2239" r="-4478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45">
            <a:extLst>
              <a:ext uri="{FF2B5EF4-FFF2-40B4-BE49-F238E27FC236}">
                <a16:creationId xmlns:a16="http://schemas.microsoft.com/office/drawing/2014/main" id="{D8521951-E52D-43B0-9F1F-2375C128263C}"/>
              </a:ext>
            </a:extLst>
          </p:cNvPr>
          <p:cNvSpPr>
            <a:spLocks/>
          </p:cNvSpPr>
          <p:nvPr/>
        </p:nvSpPr>
        <p:spPr bwMode="auto">
          <a:xfrm>
            <a:off x="7405455" y="1954566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74">
            <a:extLst>
              <a:ext uri="{FF2B5EF4-FFF2-40B4-BE49-F238E27FC236}">
                <a16:creationId xmlns:a16="http://schemas.microsoft.com/office/drawing/2014/main" id="{1A07FD1E-38FF-4863-8B33-A9DD95764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343" y="2065115"/>
            <a:ext cx="13375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45">
            <a:extLst>
              <a:ext uri="{FF2B5EF4-FFF2-40B4-BE49-F238E27FC236}">
                <a16:creationId xmlns:a16="http://schemas.microsoft.com/office/drawing/2014/main" id="{0859222B-0E31-4DDC-9C8D-860E071BD263}"/>
              </a:ext>
            </a:extLst>
          </p:cNvPr>
          <p:cNvSpPr>
            <a:spLocks/>
          </p:cNvSpPr>
          <p:nvPr/>
        </p:nvSpPr>
        <p:spPr bwMode="auto">
          <a:xfrm>
            <a:off x="6794376" y="2604115"/>
            <a:ext cx="186431" cy="48827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 Box 74">
            <a:extLst>
              <a:ext uri="{FF2B5EF4-FFF2-40B4-BE49-F238E27FC236}">
                <a16:creationId xmlns:a16="http://schemas.microsoft.com/office/drawing/2014/main" id="{4BA93B45-6B8A-4BE4-B8AF-544595140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264" y="2714664"/>
            <a:ext cx="11230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83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7" grpId="0"/>
      <p:bldP spid="28" grpId="0" animBg="1"/>
      <p:bldP spid="29" grpId="0"/>
      <p:bldP spid="30" grpId="0" animBg="1"/>
      <p:bldP spid="34" grpId="0"/>
      <p:bldP spid="35" grpId="0"/>
      <p:bldP spid="36" grpId="0" animBg="1"/>
      <p:bldP spid="37" grpId="0"/>
      <p:bldP spid="38" grpId="0" animBg="1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6D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133-134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0E1305B-4C21-4C5E-AF73-2A15B5A9A586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Q6-9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Q10-17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01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6D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08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sinh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B503F184-BE26-414F-A6CD-BBD28F93A027}"/>
              </a:ext>
            </a:extLst>
          </p:cNvPr>
          <p:cNvCxnSpPr/>
          <p:nvPr/>
        </p:nvCxnSpPr>
        <p:spPr>
          <a:xfrm flipH="1" flipV="1">
            <a:off x="1775534" y="2894120"/>
            <a:ext cx="319596" cy="63919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0851A70F-A126-4863-A3E6-A34002452B57}"/>
                  </a:ext>
                </a:extLst>
              </p:cNvPr>
              <p:cNvSpPr txBox="1"/>
              <p:nvPr/>
            </p:nvSpPr>
            <p:spPr>
              <a:xfrm>
                <a:off x="896645" y="3586580"/>
                <a:ext cx="22549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means the differential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0851A70F-A126-4863-A3E6-A34002452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645" y="3586580"/>
                <a:ext cx="2254928" cy="523220"/>
              </a:xfrm>
              <a:prstGeom prst="rect">
                <a:avLst/>
              </a:prstGeom>
              <a:blipFill>
                <a:blip r:embed="rId6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/>
              <p:nvPr/>
            </p:nvSpPr>
            <p:spPr>
              <a:xfrm>
                <a:off x="4363375" y="1713390"/>
                <a:ext cx="1420965" cy="413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375" y="1713390"/>
                <a:ext cx="1420965" cy="413318"/>
              </a:xfrm>
              <a:prstGeom prst="rect">
                <a:avLst/>
              </a:prstGeom>
              <a:blipFill>
                <a:blip r:embed="rId7"/>
                <a:stretch>
                  <a:fillRect l="-3004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70FC0BB-C1AF-4E26-A3D2-06E69D31C255}"/>
                  </a:ext>
                </a:extLst>
              </p:cNvPr>
              <p:cNvSpPr txBox="1"/>
              <p:nvPr/>
            </p:nvSpPr>
            <p:spPr>
              <a:xfrm>
                <a:off x="3991991" y="2309674"/>
                <a:ext cx="224747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70FC0BB-C1AF-4E26-A3D2-06E69D31C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991" y="2309674"/>
                <a:ext cx="2247475" cy="484043"/>
              </a:xfrm>
              <a:prstGeom prst="rect">
                <a:avLst/>
              </a:prstGeom>
              <a:blipFill>
                <a:blip r:embed="rId8"/>
                <a:stretch>
                  <a:fillRect l="-16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A0CB0C9-415B-406A-9152-9A013C57CFB5}"/>
                  </a:ext>
                </a:extLst>
              </p:cNvPr>
              <p:cNvSpPr txBox="1"/>
              <p:nvPr/>
            </p:nvSpPr>
            <p:spPr>
              <a:xfrm>
                <a:off x="3993470" y="3003612"/>
                <a:ext cx="1805751" cy="414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A0CB0C9-415B-406A-9152-9A013C57C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470" y="3003612"/>
                <a:ext cx="1805751" cy="414729"/>
              </a:xfrm>
              <a:prstGeom prst="rect">
                <a:avLst/>
              </a:prstGeom>
              <a:blipFill>
                <a:blip r:embed="rId9"/>
                <a:stretch>
                  <a:fillRect l="-1689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C84259B-232A-4D23-9048-EEDDD81AAE0C}"/>
                  </a:ext>
                </a:extLst>
              </p:cNvPr>
              <p:cNvSpPr txBox="1"/>
              <p:nvPr/>
            </p:nvSpPr>
            <p:spPr>
              <a:xfrm>
                <a:off x="3968316" y="3679795"/>
                <a:ext cx="1662378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C84259B-232A-4D23-9048-EEDDD81AA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16" y="3679795"/>
                <a:ext cx="1662378" cy="409023"/>
              </a:xfrm>
              <a:prstGeom prst="rect">
                <a:avLst/>
              </a:prstGeom>
              <a:blipFill>
                <a:blip r:embed="rId10"/>
                <a:stretch>
                  <a:fillRect l="-366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D8959F07-443F-4EF1-98D8-CDC878D4E3AE}"/>
              </a:ext>
            </a:extLst>
          </p:cNvPr>
          <p:cNvSpPr>
            <a:spLocks/>
          </p:cNvSpPr>
          <p:nvPr/>
        </p:nvSpPr>
        <p:spPr bwMode="auto">
          <a:xfrm>
            <a:off x="6312021" y="200987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F41B2A6B-B959-4B11-82E5-C498B4DDE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2775" y="2017771"/>
            <a:ext cx="16257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45">
            <a:extLst>
              <a:ext uri="{FF2B5EF4-FFF2-40B4-BE49-F238E27FC236}">
                <a16:creationId xmlns:a16="http://schemas.microsoft.com/office/drawing/2014/main" id="{D9249197-FFED-4B27-A334-F4321008CA01}"/>
              </a:ext>
            </a:extLst>
          </p:cNvPr>
          <p:cNvSpPr>
            <a:spLocks/>
          </p:cNvSpPr>
          <p:nvPr/>
        </p:nvSpPr>
        <p:spPr bwMode="auto">
          <a:xfrm>
            <a:off x="6292406" y="2669264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2A6AF805-FDED-4190-B517-B3648ED334CC}"/>
              </a:ext>
            </a:extLst>
          </p:cNvPr>
          <p:cNvSpPr>
            <a:spLocks/>
          </p:cNvSpPr>
          <p:nvPr/>
        </p:nvSpPr>
        <p:spPr bwMode="auto">
          <a:xfrm>
            <a:off x="5894053" y="328490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2B3BB61C-D13D-4711-A559-52F70F134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026" y="2696781"/>
            <a:ext cx="1453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 the right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4B9F6BD7-DC58-4F74-B107-3970495D73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7139" y="3339577"/>
                <a:ext cx="210558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right side is the definition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4B9F6BD7-DC58-4F74-B107-3970495D7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7139" y="3339577"/>
                <a:ext cx="2105589" cy="461665"/>
              </a:xfrm>
              <a:prstGeom prst="rect">
                <a:avLst/>
              </a:prstGeom>
              <a:blipFill>
                <a:blip r:embed="rId11"/>
                <a:stretch>
                  <a:fillRect t="-1316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70D91FB-B29D-49F4-9EF4-BF88D43AC71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70D91FB-B29D-49F4-9EF4-BF88D43AC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2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678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9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/>
              <p:nvPr/>
            </p:nvSpPr>
            <p:spPr>
              <a:xfrm>
                <a:off x="4363375" y="1713390"/>
                <a:ext cx="1443407" cy="413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375" y="1713390"/>
                <a:ext cx="1443407" cy="413318"/>
              </a:xfrm>
              <a:prstGeom prst="rect">
                <a:avLst/>
              </a:prstGeom>
              <a:blipFill>
                <a:blip r:embed="rId6"/>
                <a:stretch>
                  <a:fillRect l="-2954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70FC0BB-C1AF-4E26-A3D2-06E69D31C255}"/>
                  </a:ext>
                </a:extLst>
              </p:cNvPr>
              <p:cNvSpPr txBox="1"/>
              <p:nvPr/>
            </p:nvSpPr>
            <p:spPr>
              <a:xfrm>
                <a:off x="3991991" y="2309674"/>
                <a:ext cx="226991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70FC0BB-C1AF-4E26-A3D2-06E69D31C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991" y="2309674"/>
                <a:ext cx="2269917" cy="484043"/>
              </a:xfrm>
              <a:prstGeom prst="rect">
                <a:avLst/>
              </a:prstGeom>
              <a:blipFill>
                <a:blip r:embed="rId7"/>
                <a:stretch>
                  <a:fillRect l="-16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A0CB0C9-415B-406A-9152-9A013C57CFB5}"/>
                  </a:ext>
                </a:extLst>
              </p:cNvPr>
              <p:cNvSpPr txBox="1"/>
              <p:nvPr/>
            </p:nvSpPr>
            <p:spPr>
              <a:xfrm>
                <a:off x="3993470" y="3003612"/>
                <a:ext cx="1828193" cy="414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A0CB0C9-415B-406A-9152-9A013C57C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470" y="3003612"/>
                <a:ext cx="1828193" cy="414729"/>
              </a:xfrm>
              <a:prstGeom prst="rect">
                <a:avLst/>
              </a:prstGeom>
              <a:blipFill>
                <a:blip r:embed="rId8"/>
                <a:stretch>
                  <a:fillRect l="-1667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C84259B-232A-4D23-9048-EEDDD81AAE0C}"/>
                  </a:ext>
                </a:extLst>
              </p:cNvPr>
              <p:cNvSpPr txBox="1"/>
              <p:nvPr/>
            </p:nvSpPr>
            <p:spPr>
              <a:xfrm>
                <a:off x="3968316" y="3679795"/>
                <a:ext cx="1662378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C84259B-232A-4D23-9048-EEDDD81AA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16" y="3679795"/>
                <a:ext cx="1662378" cy="409023"/>
              </a:xfrm>
              <a:prstGeom prst="rect">
                <a:avLst/>
              </a:prstGeom>
              <a:blipFill>
                <a:blip r:embed="rId9"/>
                <a:stretch>
                  <a:fillRect l="-366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D8959F07-443F-4EF1-98D8-CDC878D4E3AE}"/>
              </a:ext>
            </a:extLst>
          </p:cNvPr>
          <p:cNvSpPr>
            <a:spLocks/>
          </p:cNvSpPr>
          <p:nvPr/>
        </p:nvSpPr>
        <p:spPr bwMode="auto">
          <a:xfrm>
            <a:off x="6312021" y="200987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F41B2A6B-B959-4B11-82E5-C498B4DDE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2775" y="2017771"/>
            <a:ext cx="16257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45">
            <a:extLst>
              <a:ext uri="{FF2B5EF4-FFF2-40B4-BE49-F238E27FC236}">
                <a16:creationId xmlns:a16="http://schemas.microsoft.com/office/drawing/2014/main" id="{D9249197-FFED-4B27-A334-F4321008CA01}"/>
              </a:ext>
            </a:extLst>
          </p:cNvPr>
          <p:cNvSpPr>
            <a:spLocks/>
          </p:cNvSpPr>
          <p:nvPr/>
        </p:nvSpPr>
        <p:spPr bwMode="auto">
          <a:xfrm>
            <a:off x="6292406" y="2669264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2A6AF805-FDED-4190-B517-B3648ED334CC}"/>
              </a:ext>
            </a:extLst>
          </p:cNvPr>
          <p:cNvSpPr>
            <a:spLocks/>
          </p:cNvSpPr>
          <p:nvPr/>
        </p:nvSpPr>
        <p:spPr bwMode="auto">
          <a:xfrm>
            <a:off x="5894053" y="328490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2B3BB61C-D13D-4711-A559-52F70F134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026" y="2696781"/>
            <a:ext cx="1453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 the right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4B9F6BD7-DC58-4F74-B107-3970495D73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7139" y="3339577"/>
                <a:ext cx="210558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right side is the definition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4B9F6BD7-DC58-4F74-B107-3970495D7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7139" y="3339577"/>
                <a:ext cx="2105589" cy="461665"/>
              </a:xfrm>
              <a:prstGeom prst="rect">
                <a:avLst/>
              </a:prstGeom>
              <a:blipFill>
                <a:blip r:embed="rId10"/>
                <a:stretch>
                  <a:fillRect t="-1316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39B929F-103A-4075-8B9C-49742B315CFC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39B929F-103A-4075-8B9C-49742B315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1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E8C8E92-E0CF-4DCF-B42D-06938265C478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E8C8E92-E0CF-4DCF-B42D-06938265C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2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FA5680E-56B5-4BF1-9427-F9A706C96669}"/>
              </a:ext>
            </a:extLst>
          </p:cNvPr>
          <p:cNvCxnSpPr>
            <a:cxnSpLocks/>
          </p:cNvCxnSpPr>
          <p:nvPr/>
        </p:nvCxnSpPr>
        <p:spPr>
          <a:xfrm flipV="1">
            <a:off x="4119239" y="4216543"/>
            <a:ext cx="552351" cy="888117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6C9A0C6-7300-4D8C-B1E5-C1C9A1C00626}"/>
              </a:ext>
            </a:extLst>
          </p:cNvPr>
          <p:cNvSpPr txBox="1"/>
          <p:nvPr/>
        </p:nvSpPr>
        <p:spPr>
          <a:xfrm>
            <a:off x="2440394" y="5257778"/>
            <a:ext cx="277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Notice that, unlike for regular trigonometry, cosine 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sine does not become negative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/>
      <p:bldP spid="22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tanh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𝑠𝑒𝑐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/>
              <p:nvPr/>
            </p:nvSpPr>
            <p:spPr>
              <a:xfrm>
                <a:off x="4132556" y="1704512"/>
                <a:ext cx="1236556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53414FF-8B92-4779-9BD4-68BAD509C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556" y="1704512"/>
                <a:ext cx="1236556" cy="409086"/>
              </a:xfrm>
              <a:prstGeom prst="rect">
                <a:avLst/>
              </a:prstGeom>
              <a:blipFill>
                <a:blip r:embed="rId6"/>
                <a:stretch>
                  <a:fillRect l="-3448" t="-1493" r="-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D8959F07-443F-4EF1-98D8-CDC878D4E3AE}"/>
              </a:ext>
            </a:extLst>
          </p:cNvPr>
          <p:cNvSpPr>
            <a:spLocks/>
          </p:cNvSpPr>
          <p:nvPr/>
        </p:nvSpPr>
        <p:spPr bwMode="auto">
          <a:xfrm>
            <a:off x="5868138" y="2027625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F41B2A6B-B959-4B11-82E5-C498B4DDE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1036" y="2053281"/>
            <a:ext cx="12031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39B929F-103A-4075-8B9C-49742B315CFC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39B929F-103A-4075-8B9C-49742B315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7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64749E7-A885-4B43-9EC0-6FD0F5F1AEB5}"/>
                  </a:ext>
                </a:extLst>
              </p:cNvPr>
              <p:cNvSpPr txBox="1"/>
              <p:nvPr/>
            </p:nvSpPr>
            <p:spPr>
              <a:xfrm>
                <a:off x="3734540" y="2362940"/>
                <a:ext cx="206306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64749E7-A885-4B43-9EC0-6FD0F5F1A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40" y="2362940"/>
                <a:ext cx="2063065" cy="484043"/>
              </a:xfrm>
              <a:prstGeom prst="rect">
                <a:avLst/>
              </a:prstGeom>
              <a:blipFill>
                <a:blip r:embed="rId9"/>
                <a:stretch>
                  <a:fillRect l="-17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4">
            <a:extLst>
              <a:ext uri="{FF2B5EF4-FFF2-40B4-BE49-F238E27FC236}">
                <a16:creationId xmlns:a16="http://schemas.microsoft.com/office/drawing/2014/main" id="{E18FE917-805C-43DA-8D9A-1114C3E8F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92" y="3083089"/>
            <a:ext cx="22726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Using the quotient rule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F83A333-8771-40CF-8891-D1FF67CA4A8D}"/>
                  </a:ext>
                </a:extLst>
              </p:cNvPr>
              <p:cNvSpPr txBox="1"/>
              <p:nvPr/>
            </p:nvSpPr>
            <p:spPr>
              <a:xfrm>
                <a:off x="759041" y="4438835"/>
                <a:ext cx="84023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F83A333-8771-40CF-8891-D1FF67CA4A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41" y="4438835"/>
                <a:ext cx="840230" cy="215444"/>
              </a:xfrm>
              <a:prstGeom prst="rect">
                <a:avLst/>
              </a:prstGeom>
              <a:blipFill>
                <a:blip r:embed="rId10"/>
                <a:stretch>
                  <a:fillRect l="-2920" r="-146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049153E-8E92-4F89-A8E3-A6F6F1AE36D3}"/>
                  </a:ext>
                </a:extLst>
              </p:cNvPr>
              <p:cNvSpPr txBox="1"/>
              <p:nvPr/>
            </p:nvSpPr>
            <p:spPr>
              <a:xfrm>
                <a:off x="847818" y="3577701"/>
                <a:ext cx="1754518" cy="5513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049153E-8E92-4F89-A8E3-A6F6F1AE36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18" y="3577701"/>
                <a:ext cx="1754518" cy="5513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D381550-0CB0-4680-B736-FA9A85423C13}"/>
                  </a:ext>
                </a:extLst>
              </p:cNvPr>
              <p:cNvSpPr txBox="1"/>
              <p:nvPr/>
            </p:nvSpPr>
            <p:spPr>
              <a:xfrm>
                <a:off x="1930895" y="4438834"/>
                <a:ext cx="8585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D381550-0CB0-4680-B736-FA9A85423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895" y="4438834"/>
                <a:ext cx="858568" cy="215444"/>
              </a:xfrm>
              <a:prstGeom prst="rect">
                <a:avLst/>
              </a:prstGeom>
              <a:blipFill>
                <a:blip r:embed="rId12"/>
                <a:stretch>
                  <a:fillRect l="-2837" r="-709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3594578-E4AF-43F9-8444-5F8FC94162D3}"/>
                  </a:ext>
                </a:extLst>
              </p:cNvPr>
              <p:cNvSpPr txBox="1"/>
              <p:nvPr/>
            </p:nvSpPr>
            <p:spPr>
              <a:xfrm>
                <a:off x="662866" y="4804300"/>
                <a:ext cx="966867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3594578-E4AF-43F9-8444-5F8FC9416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66" y="4804300"/>
                <a:ext cx="966867" cy="409023"/>
              </a:xfrm>
              <a:prstGeom prst="rect">
                <a:avLst/>
              </a:prstGeom>
              <a:blipFill>
                <a:blip r:embed="rId13"/>
                <a:stretch>
                  <a:fillRect l="-4430" r="-1266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E11C86E-8DA1-4E64-A330-74A0D719CA06}"/>
                  </a:ext>
                </a:extLst>
              </p:cNvPr>
              <p:cNvSpPr txBox="1"/>
              <p:nvPr/>
            </p:nvSpPr>
            <p:spPr>
              <a:xfrm>
                <a:off x="1834720" y="4804299"/>
                <a:ext cx="940322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E11C86E-8DA1-4E64-A330-74A0D719C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720" y="4804299"/>
                <a:ext cx="940322" cy="409023"/>
              </a:xfrm>
              <a:prstGeom prst="rect">
                <a:avLst/>
              </a:prstGeom>
              <a:blipFill>
                <a:blip r:embed="rId14"/>
                <a:stretch>
                  <a:fillRect l="-4545" r="-1299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8D241AD-11C3-479E-B9E8-1824FEC02E6E}"/>
                  </a:ext>
                </a:extLst>
              </p:cNvPr>
              <p:cNvSpPr txBox="1"/>
              <p:nvPr/>
            </p:nvSpPr>
            <p:spPr>
              <a:xfrm>
                <a:off x="3734540" y="3082031"/>
                <a:ext cx="1090427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8D241AD-11C3-479E-B9E8-1824FEC02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40" y="3082031"/>
                <a:ext cx="1090427" cy="409023"/>
              </a:xfrm>
              <a:prstGeom prst="rect">
                <a:avLst/>
              </a:prstGeom>
              <a:blipFill>
                <a:blip r:embed="rId15"/>
                <a:stretch>
                  <a:fillRect l="-3933" t="-1493" r="-168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20027D9-B094-424A-A2A8-7422EFC05384}"/>
                  </a:ext>
                </a:extLst>
              </p:cNvPr>
              <p:cNvSpPr txBox="1"/>
              <p:nvPr/>
            </p:nvSpPr>
            <p:spPr>
              <a:xfrm>
                <a:off x="4881239" y="3074634"/>
                <a:ext cx="2729785" cy="448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400" b="0" i="0" smtClean="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20027D9-B094-424A-A2A8-7422EFC053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39" y="3074634"/>
                <a:ext cx="2729785" cy="448584"/>
              </a:xfrm>
              <a:prstGeom prst="rect">
                <a:avLst/>
              </a:prstGeom>
              <a:blipFill>
                <a:blip r:embed="rId16"/>
                <a:stretch>
                  <a:fillRect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8BE73619-6102-4344-B4DB-CA186E5F0D3A}"/>
                  </a:ext>
                </a:extLst>
              </p:cNvPr>
              <p:cNvSpPr txBox="1"/>
              <p:nvPr/>
            </p:nvSpPr>
            <p:spPr>
              <a:xfrm>
                <a:off x="3691631" y="3722704"/>
                <a:ext cx="2821413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40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400" b="0" i="0" smtClean="0">
                                          <a:latin typeface="Cambria Math" panose="02040503050406030204" pitchFamily="18" charset="0"/>
                                        </a:rPr>
                                        <m:t>sinh</m:t>
                                      </m:r>
                                    </m:fName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40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8BE73619-6102-4344-B4DB-CA186E5F0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631" y="3722704"/>
                <a:ext cx="2821413" cy="4626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3168673-79B2-44DB-BF48-1832A90D95CA}"/>
                  </a:ext>
                </a:extLst>
              </p:cNvPr>
              <p:cNvSpPr txBox="1"/>
              <p:nvPr/>
            </p:nvSpPr>
            <p:spPr>
              <a:xfrm>
                <a:off x="3728621" y="4398886"/>
                <a:ext cx="205357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3168673-79B2-44DB-BF48-1832A90D9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1" y="4398886"/>
                <a:ext cx="2053575" cy="409023"/>
              </a:xfrm>
              <a:prstGeom prst="rect">
                <a:avLst/>
              </a:prstGeom>
              <a:blipFill>
                <a:blip r:embed="rId18"/>
                <a:stretch>
                  <a:fillRect l="-1780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94B2035-098C-402C-AFCA-1EA68A00F73A}"/>
                  </a:ext>
                </a:extLst>
              </p:cNvPr>
              <p:cNvSpPr txBox="1"/>
              <p:nvPr/>
            </p:nvSpPr>
            <p:spPr>
              <a:xfrm>
                <a:off x="3737498" y="5011446"/>
                <a:ext cx="172374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94B2035-098C-402C-AFCA-1EA68A00F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98" y="5011446"/>
                <a:ext cx="1723741" cy="409023"/>
              </a:xfrm>
              <a:prstGeom prst="rect">
                <a:avLst/>
              </a:prstGeom>
              <a:blipFill>
                <a:blip r:embed="rId19"/>
                <a:stretch>
                  <a:fillRect l="-1767" r="-707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45">
            <a:extLst>
              <a:ext uri="{FF2B5EF4-FFF2-40B4-BE49-F238E27FC236}">
                <a16:creationId xmlns:a16="http://schemas.microsoft.com/office/drawing/2014/main" id="{64C4F3B6-F930-4E8B-A157-3448C1877F3C}"/>
              </a:ext>
            </a:extLst>
          </p:cNvPr>
          <p:cNvSpPr>
            <a:spLocks/>
          </p:cNvSpPr>
          <p:nvPr/>
        </p:nvSpPr>
        <p:spPr bwMode="auto">
          <a:xfrm>
            <a:off x="7696938" y="2684572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45">
            <a:extLst>
              <a:ext uri="{FF2B5EF4-FFF2-40B4-BE49-F238E27FC236}">
                <a16:creationId xmlns:a16="http://schemas.microsoft.com/office/drawing/2014/main" id="{5D7AAA00-5821-438E-9F07-5E627327141D}"/>
              </a:ext>
            </a:extLst>
          </p:cNvPr>
          <p:cNvSpPr>
            <a:spLocks/>
          </p:cNvSpPr>
          <p:nvPr/>
        </p:nvSpPr>
        <p:spPr bwMode="auto">
          <a:xfrm>
            <a:off x="7643671" y="3306009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Arc 45">
            <a:extLst>
              <a:ext uri="{FF2B5EF4-FFF2-40B4-BE49-F238E27FC236}">
                <a16:creationId xmlns:a16="http://schemas.microsoft.com/office/drawing/2014/main" id="{BB0AF405-B49A-4290-8271-98C106B67DB6}"/>
              </a:ext>
            </a:extLst>
          </p:cNvPr>
          <p:cNvSpPr>
            <a:spLocks/>
          </p:cNvSpPr>
          <p:nvPr/>
        </p:nvSpPr>
        <p:spPr bwMode="auto">
          <a:xfrm>
            <a:off x="6533963" y="3980712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Arc 45">
            <a:extLst>
              <a:ext uri="{FF2B5EF4-FFF2-40B4-BE49-F238E27FC236}">
                <a16:creationId xmlns:a16="http://schemas.microsoft.com/office/drawing/2014/main" id="{3078A63B-52B8-4B40-B781-B44FFD4815BA}"/>
              </a:ext>
            </a:extLst>
          </p:cNvPr>
          <p:cNvSpPr>
            <a:spLocks/>
          </p:cNvSpPr>
          <p:nvPr/>
        </p:nvSpPr>
        <p:spPr bwMode="auto">
          <a:xfrm>
            <a:off x="5797116" y="4637660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 Box 74">
            <a:extLst>
              <a:ext uri="{FF2B5EF4-FFF2-40B4-BE49-F238E27FC236}">
                <a16:creationId xmlns:a16="http://schemas.microsoft.com/office/drawing/2014/main" id="{82782488-2869-4DDC-8B13-86DE98933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4427" y="2612574"/>
            <a:ext cx="13895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Work out right side using the quotient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 Box 74">
            <a:extLst>
              <a:ext uri="{FF2B5EF4-FFF2-40B4-BE49-F238E27FC236}">
                <a16:creationId xmlns:a16="http://schemas.microsoft.com/office/drawing/2014/main" id="{C102EA55-2B1A-4E6A-8228-58656F60C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3608" y="3358298"/>
            <a:ext cx="13895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numerator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 Box 74">
            <a:extLst>
              <a:ext uri="{FF2B5EF4-FFF2-40B4-BE49-F238E27FC236}">
                <a16:creationId xmlns:a16="http://schemas.microsoft.com/office/drawing/2014/main" id="{854CBF6E-A90F-4568-88F0-E05EF10F6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330" y="4086267"/>
            <a:ext cx="9368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 Box 74">
            <a:extLst>
              <a:ext uri="{FF2B5EF4-FFF2-40B4-BE49-F238E27FC236}">
                <a16:creationId xmlns:a16="http://schemas.microsoft.com/office/drawing/2014/main" id="{63AFBA6A-E86D-43E2-B01E-4AAF60A73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8995" y="4796480"/>
            <a:ext cx="9368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DDAE1F8-A6FD-455B-A5A8-E3ACA5F484D4}"/>
              </a:ext>
            </a:extLst>
          </p:cNvPr>
          <p:cNvSpPr/>
          <p:nvPr/>
        </p:nvSpPr>
        <p:spPr>
          <a:xfrm>
            <a:off x="727970" y="4429958"/>
            <a:ext cx="878888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3E4C9E42-5ADD-45FF-9BC1-BA5F7218B1BA}"/>
              </a:ext>
            </a:extLst>
          </p:cNvPr>
          <p:cNvSpPr/>
          <p:nvPr/>
        </p:nvSpPr>
        <p:spPr>
          <a:xfrm>
            <a:off x="1812525" y="4795423"/>
            <a:ext cx="966186" cy="4867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593B7AF-88B9-4451-B91B-3EBDEE7A1859}"/>
              </a:ext>
            </a:extLst>
          </p:cNvPr>
          <p:cNvSpPr/>
          <p:nvPr/>
        </p:nvSpPr>
        <p:spPr>
          <a:xfrm>
            <a:off x="651030" y="4779148"/>
            <a:ext cx="966186" cy="4867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3C5150D-03AE-49EB-BDAA-4F246FDCBE41}"/>
              </a:ext>
            </a:extLst>
          </p:cNvPr>
          <p:cNvSpPr/>
          <p:nvPr/>
        </p:nvSpPr>
        <p:spPr>
          <a:xfrm>
            <a:off x="1927935" y="4413681"/>
            <a:ext cx="878888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266475A-8E7F-4188-9DA5-3247F947BAFB}"/>
              </a:ext>
            </a:extLst>
          </p:cNvPr>
          <p:cNvSpPr/>
          <p:nvPr/>
        </p:nvSpPr>
        <p:spPr>
          <a:xfrm>
            <a:off x="4882717" y="3039122"/>
            <a:ext cx="639193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F5EB489-2042-4374-9410-F4387C1FE13C}"/>
              </a:ext>
            </a:extLst>
          </p:cNvPr>
          <p:cNvSpPr/>
          <p:nvPr/>
        </p:nvSpPr>
        <p:spPr>
          <a:xfrm>
            <a:off x="5523386" y="3040598"/>
            <a:ext cx="639193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F2274EC-1EA9-4F7F-B86D-A6D41D8E546D}"/>
              </a:ext>
            </a:extLst>
          </p:cNvPr>
          <p:cNvSpPr/>
          <p:nvPr/>
        </p:nvSpPr>
        <p:spPr>
          <a:xfrm>
            <a:off x="6359366" y="3042075"/>
            <a:ext cx="639193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AFE39C7-0948-46F8-9B4C-A57D065AEB69}"/>
              </a:ext>
            </a:extLst>
          </p:cNvPr>
          <p:cNvSpPr/>
          <p:nvPr/>
        </p:nvSpPr>
        <p:spPr>
          <a:xfrm>
            <a:off x="6973405" y="3043554"/>
            <a:ext cx="639193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8094683C-D2B6-446D-9B41-3811E2411BEC}"/>
              </a:ext>
            </a:extLst>
          </p:cNvPr>
          <p:cNvSpPr/>
          <p:nvPr/>
        </p:nvSpPr>
        <p:spPr>
          <a:xfrm>
            <a:off x="5874053" y="3293609"/>
            <a:ext cx="739811" cy="2752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386206F-78B5-470D-9A18-FB312FDBD3D8}"/>
              </a:ext>
            </a:extLst>
          </p:cNvPr>
          <p:cNvSpPr/>
          <p:nvPr/>
        </p:nvSpPr>
        <p:spPr>
          <a:xfrm>
            <a:off x="1609818" y="3687191"/>
            <a:ext cx="156838" cy="1834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2C4104FF-032D-477E-B93F-DAEF342B7FFD}"/>
              </a:ext>
            </a:extLst>
          </p:cNvPr>
          <p:cNvSpPr/>
          <p:nvPr/>
        </p:nvSpPr>
        <p:spPr>
          <a:xfrm>
            <a:off x="1744461" y="3573261"/>
            <a:ext cx="270769" cy="368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64C36318-3653-4739-AEF5-FA2E10A64C8C}"/>
              </a:ext>
            </a:extLst>
          </p:cNvPr>
          <p:cNvSpPr/>
          <p:nvPr/>
        </p:nvSpPr>
        <p:spPr>
          <a:xfrm>
            <a:off x="2296356" y="3574740"/>
            <a:ext cx="270769" cy="368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4FF89F52-5174-49C6-B3A5-4EC6E71C8F80}"/>
              </a:ext>
            </a:extLst>
          </p:cNvPr>
          <p:cNvSpPr/>
          <p:nvPr/>
        </p:nvSpPr>
        <p:spPr>
          <a:xfrm>
            <a:off x="1978240" y="3940205"/>
            <a:ext cx="250056" cy="22342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7461044E-B355-44A7-AB39-A6B2ECC5B910}"/>
              </a:ext>
            </a:extLst>
          </p:cNvPr>
          <p:cNvSpPr/>
          <p:nvPr/>
        </p:nvSpPr>
        <p:spPr>
          <a:xfrm>
            <a:off x="2169111" y="3687191"/>
            <a:ext cx="156838" cy="1834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78886833-6B0D-43FA-9D72-AB7AA194E0E8}"/>
                  </a:ext>
                </a:extLst>
              </p:cNvPr>
              <p:cNvSpPr txBox="1"/>
              <p:nvPr/>
            </p:nvSpPr>
            <p:spPr>
              <a:xfrm>
                <a:off x="152398" y="4142913"/>
                <a:ext cx="16700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78886833-6B0D-43FA-9D72-AB7AA194E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4142913"/>
                <a:ext cx="1670073" cy="215444"/>
              </a:xfrm>
              <a:prstGeom prst="rect">
                <a:avLst/>
              </a:prstGeom>
              <a:blipFill>
                <a:blip r:embed="rId20"/>
                <a:stretch>
                  <a:fillRect l="-1825" r="-182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844C00E-17BD-4855-A5B8-F08067E59270}"/>
                  </a:ext>
                </a:extLst>
              </p:cNvPr>
              <p:cNvSpPr txBox="1"/>
              <p:nvPr/>
            </p:nvSpPr>
            <p:spPr>
              <a:xfrm>
                <a:off x="580005" y="4535010"/>
                <a:ext cx="1691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844C00E-17BD-4855-A5B8-F08067E59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05" y="4535010"/>
                <a:ext cx="1691040" cy="215444"/>
              </a:xfrm>
              <a:prstGeom prst="rect">
                <a:avLst/>
              </a:prstGeom>
              <a:blipFill>
                <a:blip r:embed="rId21"/>
                <a:stretch>
                  <a:fillRect l="-1799" r="-36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45">
            <a:extLst>
              <a:ext uri="{FF2B5EF4-FFF2-40B4-BE49-F238E27FC236}">
                <a16:creationId xmlns:a16="http://schemas.microsoft.com/office/drawing/2014/main" id="{277EEF20-75C3-4A27-BC2B-9CDA44FCF4B8}"/>
              </a:ext>
            </a:extLst>
          </p:cNvPr>
          <p:cNvSpPr>
            <a:spLocks/>
          </p:cNvSpPr>
          <p:nvPr/>
        </p:nvSpPr>
        <p:spPr bwMode="auto">
          <a:xfrm>
            <a:off x="2345183" y="4261281"/>
            <a:ext cx="149442" cy="40871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74">
                <a:extLst>
                  <a:ext uri="{FF2B5EF4-FFF2-40B4-BE49-F238E27FC236}">
                    <a16:creationId xmlns:a16="http://schemas.microsoft.com/office/drawing/2014/main" id="{D880B4BE-38E4-455B-834D-0FB19E4DE8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4816" y="4212032"/>
                <a:ext cx="936811" cy="4775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𝑐𝑜𝑠h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 Box 74">
                <a:extLst>
                  <a:ext uri="{FF2B5EF4-FFF2-40B4-BE49-F238E27FC236}">
                    <a16:creationId xmlns:a16="http://schemas.microsoft.com/office/drawing/2014/main" id="{D880B4BE-38E4-455B-834D-0FB19E4DE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64816" y="4212032"/>
                <a:ext cx="936811" cy="477503"/>
              </a:xfrm>
              <a:prstGeom prst="rect">
                <a:avLst/>
              </a:prstGeom>
              <a:blipFill>
                <a:blip r:embed="rId22"/>
                <a:stretch>
                  <a:fillRect t="-1282" b="-64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B38CEEAD-8371-48ED-9203-776034D50BD7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B38CEEAD-8371-48ED-9203-776034D50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23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A16DC1C4-7196-4060-9822-029A73FFAF3F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A16DC1C4-7196-4060-9822-029A73FFA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24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323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/>
      <p:bldP spid="23" grpId="0"/>
      <p:bldP spid="26" grpId="0"/>
      <p:bldP spid="26" grpId="1"/>
      <p:bldP spid="2" grpId="0"/>
      <p:bldP spid="2" grpId="1"/>
      <p:bldP spid="3" grpId="0"/>
      <p:bldP spid="3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" grpId="0" animBg="1"/>
      <p:bldP spid="4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/>
      <p:bldP spid="59" grpId="1"/>
      <p:bldP spid="60" grpId="0"/>
      <p:bldP spid="60" grpId="1"/>
      <p:bldP spid="61" grpId="0" animBg="1"/>
      <p:bldP spid="61" grpId="1" animBg="1"/>
      <p:bldP spid="62" grpId="0"/>
      <p:bldP spid="62" grpId="1"/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Differentiate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l="-557" t="-809" r="-1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78ECBFA-65B7-4E86-8D06-81135D9F0F4C}"/>
                  </a:ext>
                </a:extLst>
              </p:cNvPr>
              <p:cNvSpPr txBox="1"/>
              <p:nvPr/>
            </p:nvSpPr>
            <p:spPr>
              <a:xfrm>
                <a:off x="4620827" y="1882066"/>
                <a:ext cx="100527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78ECBFA-65B7-4E86-8D06-81135D9F0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827" y="1882066"/>
                <a:ext cx="1005275" cy="409023"/>
              </a:xfrm>
              <a:prstGeom prst="rect">
                <a:avLst/>
              </a:prstGeom>
              <a:blipFill>
                <a:blip r:embed="rId9"/>
                <a:stretch>
                  <a:fillRect l="-3636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894A9D6A-7A9E-46D2-B217-CC8325FA8165}"/>
                  </a:ext>
                </a:extLst>
              </p:cNvPr>
              <p:cNvSpPr txBox="1"/>
              <p:nvPr/>
            </p:nvSpPr>
            <p:spPr>
              <a:xfrm>
                <a:off x="4426998" y="2576004"/>
                <a:ext cx="9119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894A9D6A-7A9E-46D2-B217-CC8325FA8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998" y="2576004"/>
                <a:ext cx="911916" cy="215444"/>
              </a:xfrm>
              <a:prstGeom prst="rect">
                <a:avLst/>
              </a:prstGeom>
              <a:blipFill>
                <a:blip r:embed="rId10"/>
                <a:stretch>
                  <a:fillRect l="-1333" r="-26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45">
            <a:extLst>
              <a:ext uri="{FF2B5EF4-FFF2-40B4-BE49-F238E27FC236}">
                <a16:creationId xmlns:a16="http://schemas.microsoft.com/office/drawing/2014/main" id="{31CEA7A5-8CC6-4C18-A54C-E9C5FBBBD37C}"/>
              </a:ext>
            </a:extLst>
          </p:cNvPr>
          <p:cNvSpPr>
            <a:spLocks/>
          </p:cNvSpPr>
          <p:nvPr/>
        </p:nvSpPr>
        <p:spPr bwMode="auto">
          <a:xfrm>
            <a:off x="5734973" y="2116401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Text Box 74">
            <a:extLst>
              <a:ext uri="{FF2B5EF4-FFF2-40B4-BE49-F238E27FC236}">
                <a16:creationId xmlns:a16="http://schemas.microsoft.com/office/drawing/2014/main" id="{1430ACDC-7AD3-40AD-A1BA-B30D5D3EE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30" y="2142056"/>
            <a:ext cx="30763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Using the chain rule, it will follow the same patterns as regular trigonometry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F138BBF-29F6-4214-83AE-8E7694EFA2DD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F138BBF-29F6-4214-83AE-8E7694EFA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1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236B2BA-7A1E-4D5C-ACF9-AA2D20DBA731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236B2BA-7A1E-4D5C-ACF9-AA2D20DBA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2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D5F19A0-AA27-4804-A8F6-11F38199F70F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D5F19A0-AA27-4804-A8F6-11F38199F7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3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50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 animBg="1"/>
      <p:bldP spid="13" grpId="1" animBg="1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Differentiate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l="-371" t="-809" r="-1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3B8443A-41B7-4051-BDFF-3DB3CA285D95}"/>
                  </a:ext>
                </a:extLst>
              </p:cNvPr>
              <p:cNvSpPr txBox="1"/>
              <p:nvPr/>
            </p:nvSpPr>
            <p:spPr>
              <a:xfrm>
                <a:off x="4114799" y="1784411"/>
                <a:ext cx="122398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3B8443A-41B7-4051-BDFF-3DB3CA285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1784411"/>
                <a:ext cx="1223989" cy="409023"/>
              </a:xfrm>
              <a:prstGeom prst="rect">
                <a:avLst/>
              </a:prstGeom>
              <a:blipFill>
                <a:blip r:embed="rId9"/>
                <a:stretch>
                  <a:fillRect l="-2985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1210D04-6639-42DB-A62F-D96C5D8FF361}"/>
                  </a:ext>
                </a:extLst>
              </p:cNvPr>
              <p:cNvSpPr txBox="1"/>
              <p:nvPr/>
            </p:nvSpPr>
            <p:spPr>
              <a:xfrm>
                <a:off x="3894337" y="2398450"/>
                <a:ext cx="310488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1210D04-6639-42DB-A62F-D96C5D8FF3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337" y="2398450"/>
                <a:ext cx="3104889" cy="409023"/>
              </a:xfrm>
              <a:prstGeom prst="rect">
                <a:avLst/>
              </a:prstGeom>
              <a:blipFill>
                <a:blip r:embed="rId10"/>
                <a:stretch>
                  <a:fillRect l="-196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8CE9D1A-2B58-417F-ABB9-991CAADC1D2D}"/>
                  </a:ext>
                </a:extLst>
              </p:cNvPr>
              <p:cNvSpPr txBox="1"/>
              <p:nvPr/>
            </p:nvSpPr>
            <p:spPr>
              <a:xfrm>
                <a:off x="3904694" y="3234430"/>
                <a:ext cx="21171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8CE9D1A-2B58-417F-ABB9-991CAADC1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694" y="3234430"/>
                <a:ext cx="2117118" cy="215444"/>
              </a:xfrm>
              <a:prstGeom prst="rect">
                <a:avLst/>
              </a:prstGeom>
              <a:blipFill>
                <a:blip r:embed="rId11"/>
                <a:stretch>
                  <a:fillRect l="-576" r="-115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45">
            <a:extLst>
              <a:ext uri="{FF2B5EF4-FFF2-40B4-BE49-F238E27FC236}">
                <a16:creationId xmlns:a16="http://schemas.microsoft.com/office/drawing/2014/main" id="{FE4168E1-B36A-4B76-B9D5-F4978FBC1F5A}"/>
              </a:ext>
            </a:extLst>
          </p:cNvPr>
          <p:cNvSpPr>
            <a:spLocks/>
          </p:cNvSpPr>
          <p:nvPr/>
        </p:nvSpPr>
        <p:spPr bwMode="auto">
          <a:xfrm>
            <a:off x="7048867" y="2089768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74">
            <a:extLst>
              <a:ext uri="{FF2B5EF4-FFF2-40B4-BE49-F238E27FC236}">
                <a16:creationId xmlns:a16="http://schemas.microsoft.com/office/drawing/2014/main" id="{7B24D56A-F8EF-46F1-B14A-D7F467E15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9726" y="1946747"/>
            <a:ext cx="18156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Using the product rule – you might find it quick to write it this way!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Arc 45">
            <a:extLst>
              <a:ext uri="{FF2B5EF4-FFF2-40B4-BE49-F238E27FC236}">
                <a16:creationId xmlns:a16="http://schemas.microsoft.com/office/drawing/2014/main" id="{87B05D4F-BBD5-4D5A-AC28-B940FE42615C}"/>
              </a:ext>
            </a:extLst>
          </p:cNvPr>
          <p:cNvSpPr>
            <a:spLocks/>
          </p:cNvSpPr>
          <p:nvPr/>
        </p:nvSpPr>
        <p:spPr bwMode="auto">
          <a:xfrm>
            <a:off x="6977846" y="2693449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74">
            <a:extLst>
              <a:ext uri="{FF2B5EF4-FFF2-40B4-BE49-F238E27FC236}">
                <a16:creationId xmlns:a16="http://schemas.microsoft.com/office/drawing/2014/main" id="{0218C65E-B59B-420A-8C65-A6EA20F75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1970" y="2745737"/>
            <a:ext cx="20198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differentials and 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3A53D88-12D9-4CEF-9A4A-1F1560FCEC7C}"/>
              </a:ext>
            </a:extLst>
          </p:cNvPr>
          <p:cNvSpPr/>
          <p:nvPr/>
        </p:nvSpPr>
        <p:spPr>
          <a:xfrm>
            <a:off x="4385569" y="1876147"/>
            <a:ext cx="284086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1E1C1AA-4E70-429E-B39F-4FD98A42AF9A}"/>
                  </a:ext>
                </a:extLst>
              </p:cNvPr>
              <p:cNvSpPr txBox="1"/>
              <p:nvPr/>
            </p:nvSpPr>
            <p:spPr>
              <a:xfrm>
                <a:off x="892206" y="3826276"/>
                <a:ext cx="1767984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𝑢𝑣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1E1C1AA-4E70-429E-B39F-4FD98A42A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06" y="3826276"/>
                <a:ext cx="1767984" cy="409023"/>
              </a:xfrm>
              <a:prstGeom prst="rect">
                <a:avLst/>
              </a:prstGeom>
              <a:blipFill>
                <a:blip r:embed="rId12"/>
                <a:stretch>
                  <a:fillRect l="-1724" t="-1493" r="-206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74">
            <a:extLst>
              <a:ext uri="{FF2B5EF4-FFF2-40B4-BE49-F238E27FC236}">
                <a16:creationId xmlns:a16="http://schemas.microsoft.com/office/drawing/2014/main" id="{C4D3B792-06B0-4677-80C4-9984A6324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92" y="3384930"/>
            <a:ext cx="22726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Product rule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FB0EB84-C24A-46E0-9F72-7F3992178B7E}"/>
              </a:ext>
            </a:extLst>
          </p:cNvPr>
          <p:cNvSpPr/>
          <p:nvPr/>
        </p:nvSpPr>
        <p:spPr>
          <a:xfrm>
            <a:off x="1145219" y="3932808"/>
            <a:ext cx="204187" cy="23969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0EAE789-5179-4339-B87C-778939145E55}"/>
              </a:ext>
            </a:extLst>
          </p:cNvPr>
          <p:cNvSpPr/>
          <p:nvPr/>
        </p:nvSpPr>
        <p:spPr>
          <a:xfrm>
            <a:off x="1670481" y="3934288"/>
            <a:ext cx="204187" cy="23969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D563218-4F18-451B-99F0-7257CB251FDB}"/>
              </a:ext>
            </a:extLst>
          </p:cNvPr>
          <p:cNvSpPr/>
          <p:nvPr/>
        </p:nvSpPr>
        <p:spPr>
          <a:xfrm>
            <a:off x="2382175" y="3802603"/>
            <a:ext cx="307759" cy="4853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1BB0A8C-AA12-419E-BFE0-61398CB669E8}"/>
              </a:ext>
            </a:extLst>
          </p:cNvPr>
          <p:cNvSpPr/>
          <p:nvPr/>
        </p:nvSpPr>
        <p:spPr>
          <a:xfrm>
            <a:off x="4105923" y="2490187"/>
            <a:ext cx="332912" cy="2796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ECD4F94-74C7-4450-BE35-44EB5579A4FD}"/>
              </a:ext>
            </a:extLst>
          </p:cNvPr>
          <p:cNvSpPr/>
          <p:nvPr/>
        </p:nvSpPr>
        <p:spPr>
          <a:xfrm>
            <a:off x="6362330" y="2394013"/>
            <a:ext cx="588885" cy="4290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7FF4E00-E73C-4D14-9A48-8D4CA27DDF9E}"/>
              </a:ext>
            </a:extLst>
          </p:cNvPr>
          <p:cNvSpPr/>
          <p:nvPr/>
        </p:nvSpPr>
        <p:spPr>
          <a:xfrm>
            <a:off x="1862831" y="3824797"/>
            <a:ext cx="232299" cy="4290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5EB649B-04D4-4117-87AF-91DF2B6ADFCF}"/>
              </a:ext>
            </a:extLst>
          </p:cNvPr>
          <p:cNvSpPr/>
          <p:nvPr/>
        </p:nvSpPr>
        <p:spPr>
          <a:xfrm>
            <a:off x="1297619" y="3943165"/>
            <a:ext cx="204187" cy="23969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310E9E3-487A-466A-A31B-82589C9B05AD}"/>
              </a:ext>
            </a:extLst>
          </p:cNvPr>
          <p:cNvSpPr/>
          <p:nvPr/>
        </p:nvSpPr>
        <p:spPr>
          <a:xfrm>
            <a:off x="2246052" y="3932808"/>
            <a:ext cx="204186" cy="2485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24AD9FA-3590-4763-8618-9BE9A2773330}"/>
              </a:ext>
            </a:extLst>
          </p:cNvPr>
          <p:cNvSpPr/>
          <p:nvPr/>
        </p:nvSpPr>
        <p:spPr>
          <a:xfrm>
            <a:off x="4440316" y="2354062"/>
            <a:ext cx="983940" cy="5134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B14CA7F-21BF-426D-AD4F-E1129DB833B1}"/>
              </a:ext>
            </a:extLst>
          </p:cNvPr>
          <p:cNvSpPr/>
          <p:nvPr/>
        </p:nvSpPr>
        <p:spPr>
          <a:xfrm>
            <a:off x="5646197" y="2494625"/>
            <a:ext cx="711693" cy="28556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06FCE38-AA2D-4412-9877-C407AE1409AF}"/>
              </a:ext>
            </a:extLst>
          </p:cNvPr>
          <p:cNvSpPr/>
          <p:nvPr/>
        </p:nvSpPr>
        <p:spPr>
          <a:xfrm>
            <a:off x="4671134" y="1877626"/>
            <a:ext cx="602202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B620E3E-17B5-4E05-A20D-0355DB836F55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B620E3E-17B5-4E05-A20D-0355DB836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3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778D1AA-8060-406E-9F08-9EB2911C89BC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778D1AA-8060-406E-9F08-9EB2911C8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4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2005D5B-9C82-4503-8416-34ECFAE2B286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2005D5B-9C82-4503-8416-34ECFAE2B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5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955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 animBg="1"/>
      <p:bldP spid="15" grpId="0"/>
      <p:bldP spid="16" grpId="0" animBg="1"/>
      <p:bldP spid="17" grpId="0"/>
      <p:bldP spid="18" grpId="0" animBg="1"/>
      <p:bldP spid="18" grpId="1" animBg="1"/>
      <p:bldP spid="3" grpId="0"/>
      <p:bldP spid="20" grpId="0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constants, 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=9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t="-809" r="-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0FB1937-186D-46A1-AC6A-DFE59612C156}"/>
                  </a:ext>
                </a:extLst>
              </p:cNvPr>
              <p:cNvSpPr txBox="1"/>
              <p:nvPr/>
            </p:nvSpPr>
            <p:spPr>
              <a:xfrm>
                <a:off x="4261282" y="1772859"/>
                <a:ext cx="229931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0FB1937-186D-46A1-AC6A-DFE59612C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282" y="1772859"/>
                <a:ext cx="2299316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65E0154-5C99-4CCE-B379-BA0BCB339B70}"/>
                  </a:ext>
                </a:extLst>
              </p:cNvPr>
              <p:cNvSpPr txBox="1"/>
              <p:nvPr/>
            </p:nvSpPr>
            <p:spPr>
              <a:xfrm>
                <a:off x="4058575" y="2289244"/>
                <a:ext cx="2803863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65E0154-5C99-4CCE-B379-BA0BCB339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575" y="2289244"/>
                <a:ext cx="2803863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AA62B4B-22A4-42BE-85C2-E0A17BE9A896}"/>
                  </a:ext>
                </a:extLst>
              </p:cNvPr>
              <p:cNvSpPr txBox="1"/>
              <p:nvPr/>
            </p:nvSpPr>
            <p:spPr>
              <a:xfrm>
                <a:off x="4033421" y="2921038"/>
                <a:ext cx="2803863" cy="5376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AA62B4B-22A4-42BE-85C2-E0A17BE9A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421" y="2921038"/>
                <a:ext cx="2803863" cy="5376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A8F7618-AED9-4AA7-A45B-2589D5541AD0}"/>
                  </a:ext>
                </a:extLst>
              </p:cNvPr>
              <p:cNvSpPr txBox="1"/>
              <p:nvPr/>
            </p:nvSpPr>
            <p:spPr>
              <a:xfrm>
                <a:off x="4301233" y="3694874"/>
                <a:ext cx="265886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𝐴𝑐𝑜𝑠h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𝐵𝑠𝑖𝑛h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A8F7618-AED9-4AA7-A45B-2589D5541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233" y="3694874"/>
                <a:ext cx="265886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03CF4A5-A693-4FE0-9436-C6232E517BDD}"/>
                  </a:ext>
                </a:extLst>
              </p:cNvPr>
              <p:cNvSpPr txBox="1"/>
              <p:nvPr/>
            </p:nvSpPr>
            <p:spPr>
              <a:xfrm>
                <a:off x="4498021" y="4326668"/>
                <a:ext cx="58888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03CF4A5-A693-4FE0-9436-C6232E517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021" y="4326668"/>
                <a:ext cx="588884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45">
            <a:extLst>
              <a:ext uri="{FF2B5EF4-FFF2-40B4-BE49-F238E27FC236}">
                <a16:creationId xmlns:a16="http://schemas.microsoft.com/office/drawing/2014/main" id="{FCE5B37F-239B-48C6-AEC9-DA7ED271820B}"/>
              </a:ext>
            </a:extLst>
          </p:cNvPr>
          <p:cNvSpPr>
            <a:spLocks/>
          </p:cNvSpPr>
          <p:nvPr/>
        </p:nvSpPr>
        <p:spPr bwMode="auto">
          <a:xfrm>
            <a:off x="6667128" y="1974358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74">
            <a:extLst>
              <a:ext uri="{FF2B5EF4-FFF2-40B4-BE49-F238E27FC236}">
                <a16:creationId xmlns:a16="http://schemas.microsoft.com/office/drawing/2014/main" id="{4BCB2204-1966-412A-AA92-CFD12D3EB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517" y="2106545"/>
            <a:ext cx="120314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45">
            <a:extLst>
              <a:ext uri="{FF2B5EF4-FFF2-40B4-BE49-F238E27FC236}">
                <a16:creationId xmlns:a16="http://schemas.microsoft.com/office/drawing/2014/main" id="{080EBC7F-3709-4FF9-B7A8-268AAD5C8AB5}"/>
              </a:ext>
            </a:extLst>
          </p:cNvPr>
          <p:cNvSpPr>
            <a:spLocks/>
          </p:cNvSpPr>
          <p:nvPr/>
        </p:nvSpPr>
        <p:spPr bwMode="auto">
          <a:xfrm>
            <a:off x="6721873" y="2588397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Arc 45">
            <a:extLst>
              <a:ext uri="{FF2B5EF4-FFF2-40B4-BE49-F238E27FC236}">
                <a16:creationId xmlns:a16="http://schemas.microsoft.com/office/drawing/2014/main" id="{386A5A34-1061-4FB4-8853-8E2143EB38B9}"/>
              </a:ext>
            </a:extLst>
          </p:cNvPr>
          <p:cNvSpPr>
            <a:spLocks/>
          </p:cNvSpPr>
          <p:nvPr/>
        </p:nvSpPr>
        <p:spPr bwMode="auto">
          <a:xfrm>
            <a:off x="6695240" y="3200956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45">
            <a:extLst>
              <a:ext uri="{FF2B5EF4-FFF2-40B4-BE49-F238E27FC236}">
                <a16:creationId xmlns:a16="http://schemas.microsoft.com/office/drawing/2014/main" id="{DBB29AD8-BB99-4E37-A6CD-64F80916079B}"/>
              </a:ext>
            </a:extLst>
          </p:cNvPr>
          <p:cNvSpPr>
            <a:spLocks/>
          </p:cNvSpPr>
          <p:nvPr/>
        </p:nvSpPr>
        <p:spPr bwMode="auto">
          <a:xfrm>
            <a:off x="6659729" y="3849026"/>
            <a:ext cx="124993" cy="57239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74">
            <a:extLst>
              <a:ext uri="{FF2B5EF4-FFF2-40B4-BE49-F238E27FC236}">
                <a16:creationId xmlns:a16="http://schemas.microsoft.com/office/drawing/2014/main" id="{5EED9150-7515-41E6-B306-54614D463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517" y="2559305"/>
            <a:ext cx="12031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49425D6F-6773-46BB-BDFA-A87D90EDF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6862" y="3340540"/>
            <a:ext cx="120314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50E10902-849C-40A5-8520-0E2A045AE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7884" y="3908711"/>
            <a:ext cx="15049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using the original statement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ADABA11-594F-4370-A76B-8F47E0E28A4F}"/>
              </a:ext>
            </a:extLst>
          </p:cNvPr>
          <p:cNvSpPr/>
          <p:nvPr/>
        </p:nvSpPr>
        <p:spPr>
          <a:xfrm>
            <a:off x="4342661" y="1812524"/>
            <a:ext cx="2040383" cy="247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6684596-A86A-4330-BE52-522F21005D26}"/>
              </a:ext>
            </a:extLst>
          </p:cNvPr>
          <p:cNvSpPr/>
          <p:nvPr/>
        </p:nvSpPr>
        <p:spPr>
          <a:xfrm>
            <a:off x="4876801" y="3722703"/>
            <a:ext cx="1737063" cy="247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FCEA334-BE69-468A-ADCB-E6567F156116}"/>
              </a:ext>
            </a:extLst>
          </p:cNvPr>
          <p:cNvSpPr/>
          <p:nvPr/>
        </p:nvSpPr>
        <p:spPr>
          <a:xfrm>
            <a:off x="4816138" y="4372253"/>
            <a:ext cx="208624" cy="247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B3BAF4B7-7C87-4497-BD01-BCB6E43EAB92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B3BAF4B7-7C87-4497-BD01-BCB6E43EAB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14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4A8CD77-6FA7-49EB-97B7-A46AE95FDA41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4A8CD77-6FA7-49EB-97B7-A46AE95FD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15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AD7AF69A-828F-4849-A7F8-E33595163AC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AD7AF69A-828F-4849-A7F8-E33595163A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16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2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3" grpId="0" animBg="1"/>
      <p:bldP spid="24" grpId="0"/>
      <p:bldP spid="25" grpId="0"/>
      <p:bldP spid="26" grpId="0"/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differentiate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𝑎𝑟𝑐𝑜𝑠h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𝑎𝑟𝑐𝑜𝑠h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38B386B-25A6-4038-A558-764A9D734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83258" cy="4525963"/>
              </a:xfrm>
              <a:blipFill>
                <a:blip r:embed="rId2"/>
                <a:stretch>
                  <a:fillRect l="-557"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14C6104-E77E-4FC0-BA75-13EB9F9EB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05449" cy="413318"/>
              </a:xfrm>
              <a:prstGeom prst="rect">
                <a:avLst/>
              </a:prstGeom>
              <a:blipFill>
                <a:blip r:embed="rId3"/>
                <a:stretch>
                  <a:fillRect l="-1702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/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C53F4E0-1363-4BA1-9643-877C733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"/>
                <a:ext cx="1426288" cy="413318"/>
              </a:xfrm>
              <a:prstGeom prst="rect">
                <a:avLst/>
              </a:prstGeom>
              <a:blipFill>
                <a:blip r:embed="rId4"/>
                <a:stretch>
                  <a:fillRect l="-1681" b="-97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/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0758A2-2B3D-49C5-9545-4CDBB47B5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3437"/>
                <a:ext cx="1324530" cy="4358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AA5837F7-753B-433F-9096-578522AA310C}"/>
                  </a:ext>
                </a:extLst>
              </p:cNvPr>
              <p:cNvSpPr txBox="1"/>
              <p:nvPr/>
            </p:nvSpPr>
            <p:spPr>
              <a:xfrm>
                <a:off x="4678533" y="1692961"/>
                <a:ext cx="13050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𝑎𝑟𝑐𝑜𝑠h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AA5837F7-753B-433F-9096-578522AA3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533" y="1692961"/>
                <a:ext cx="1305018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B9DE266-5A00-4831-ABB5-10BF50BBD0D8}"/>
                  </a:ext>
                </a:extLst>
              </p:cNvPr>
              <p:cNvSpPr txBox="1"/>
              <p:nvPr/>
            </p:nvSpPr>
            <p:spPr>
              <a:xfrm>
                <a:off x="4332305" y="2136844"/>
                <a:ext cx="104756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B9DE266-5A00-4831-ABB5-10BF50BBD0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305" y="2136844"/>
                <a:ext cx="1047564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D21722C-3487-4270-B649-9D35B2B973E1}"/>
                  </a:ext>
                </a:extLst>
              </p:cNvPr>
              <p:cNvSpPr txBox="1"/>
              <p:nvPr/>
            </p:nvSpPr>
            <p:spPr>
              <a:xfrm>
                <a:off x="4387050" y="2573329"/>
                <a:ext cx="1047564" cy="426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𝑠𝑖𝑛h𝑦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D21722C-3487-4270-B649-9D35B2B97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050" y="2573329"/>
                <a:ext cx="1047564" cy="426655"/>
              </a:xfrm>
              <a:prstGeom prst="rect">
                <a:avLst/>
              </a:prstGeom>
              <a:blipFill>
                <a:blip r:embed="rId8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2B123622-7035-42C1-8AE2-277F3D8300E2}"/>
                  </a:ext>
                </a:extLst>
              </p:cNvPr>
              <p:cNvSpPr txBox="1"/>
              <p:nvPr/>
            </p:nvSpPr>
            <p:spPr>
              <a:xfrm>
                <a:off x="4432918" y="3107470"/>
                <a:ext cx="1047564" cy="426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𝑠𝑖𝑛h𝑦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2B123622-7035-42C1-8AE2-277F3D830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918" y="3107470"/>
                <a:ext cx="1047564" cy="426655"/>
              </a:xfrm>
              <a:prstGeom prst="rect">
                <a:avLst/>
              </a:prstGeom>
              <a:blipFill>
                <a:blip r:embed="rId9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1C44256-969C-4DD1-BDDA-5778F464BF3F}"/>
                  </a:ext>
                </a:extLst>
              </p:cNvPr>
              <p:cNvSpPr txBox="1"/>
              <p:nvPr/>
            </p:nvSpPr>
            <p:spPr>
              <a:xfrm>
                <a:off x="4114801" y="3650488"/>
                <a:ext cx="1336088" cy="4485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𝑐𝑜𝑠h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1C44256-969C-4DD1-BDDA-5778F464B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1" y="3650488"/>
                <a:ext cx="1336088" cy="44858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A71F75-EAD8-4305-BA72-614C563900CA}"/>
                  </a:ext>
                </a:extLst>
              </p:cNvPr>
              <p:cNvSpPr txBox="1"/>
              <p:nvPr/>
            </p:nvSpPr>
            <p:spPr>
              <a:xfrm>
                <a:off x="4265722" y="4209782"/>
                <a:ext cx="1336088" cy="4119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rad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A71F75-EAD8-4305-BA72-614C56390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722" y="4209782"/>
                <a:ext cx="1336088" cy="4119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45">
            <a:extLst>
              <a:ext uri="{FF2B5EF4-FFF2-40B4-BE49-F238E27FC236}">
                <a16:creationId xmlns:a16="http://schemas.microsoft.com/office/drawing/2014/main" id="{F8B30A42-4D78-4296-A833-E062860B4179}"/>
              </a:ext>
            </a:extLst>
          </p:cNvPr>
          <p:cNvSpPr>
            <a:spLocks/>
          </p:cNvSpPr>
          <p:nvPr/>
        </p:nvSpPr>
        <p:spPr bwMode="auto">
          <a:xfrm>
            <a:off x="5983548" y="1858948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F9940C1C-0ACA-44D7-903A-93B1562B2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5326" y="1955625"/>
            <a:ext cx="7503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45">
            <a:extLst>
              <a:ext uri="{FF2B5EF4-FFF2-40B4-BE49-F238E27FC236}">
                <a16:creationId xmlns:a16="http://schemas.microsoft.com/office/drawing/2014/main" id="{D8D174ED-D7A4-4278-939C-6C2B2A36E639}"/>
              </a:ext>
            </a:extLst>
          </p:cNvPr>
          <p:cNvSpPr>
            <a:spLocks/>
          </p:cNvSpPr>
          <p:nvPr/>
        </p:nvSpPr>
        <p:spPr bwMode="auto">
          <a:xfrm>
            <a:off x="5452367" y="2330944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45">
            <a:extLst>
              <a:ext uri="{FF2B5EF4-FFF2-40B4-BE49-F238E27FC236}">
                <a16:creationId xmlns:a16="http://schemas.microsoft.com/office/drawing/2014/main" id="{368F6F75-FAB0-42A7-BA2B-FB860AD81710}"/>
              </a:ext>
            </a:extLst>
          </p:cNvPr>
          <p:cNvSpPr>
            <a:spLocks/>
          </p:cNvSpPr>
          <p:nvPr/>
        </p:nvSpPr>
        <p:spPr bwMode="auto">
          <a:xfrm>
            <a:off x="5461245" y="2828093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Arc 45">
            <a:extLst>
              <a:ext uri="{FF2B5EF4-FFF2-40B4-BE49-F238E27FC236}">
                <a16:creationId xmlns:a16="http://schemas.microsoft.com/office/drawing/2014/main" id="{C16C0144-C3F8-48D6-A89E-91EBB2D9F9F0}"/>
              </a:ext>
            </a:extLst>
          </p:cNvPr>
          <p:cNvSpPr>
            <a:spLocks/>
          </p:cNvSpPr>
          <p:nvPr/>
        </p:nvSpPr>
        <p:spPr bwMode="auto">
          <a:xfrm>
            <a:off x="5470122" y="3387386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45">
            <a:extLst>
              <a:ext uri="{FF2B5EF4-FFF2-40B4-BE49-F238E27FC236}">
                <a16:creationId xmlns:a16="http://schemas.microsoft.com/office/drawing/2014/main" id="{29476BCD-61AB-450B-AA60-A8CC5650DD01}"/>
              </a:ext>
            </a:extLst>
          </p:cNvPr>
          <p:cNvSpPr>
            <a:spLocks/>
          </p:cNvSpPr>
          <p:nvPr/>
        </p:nvSpPr>
        <p:spPr bwMode="auto">
          <a:xfrm>
            <a:off x="5487878" y="3928924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74">
            <a:extLst>
              <a:ext uri="{FF2B5EF4-FFF2-40B4-BE49-F238E27FC236}">
                <a16:creationId xmlns:a16="http://schemas.microsoft.com/office/drawing/2014/main" id="{610B52EB-8731-4829-8D43-A783C79EC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766" y="2399508"/>
            <a:ext cx="1185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74">
            <a:extLst>
              <a:ext uri="{FF2B5EF4-FFF2-40B4-BE49-F238E27FC236}">
                <a16:creationId xmlns:a16="http://schemas.microsoft.com/office/drawing/2014/main" id="{4B690996-D27B-4D7A-8267-83F4AAAF7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9400" y="2914413"/>
            <a:ext cx="7059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74">
                <a:extLst>
                  <a:ext uri="{FF2B5EF4-FFF2-40B4-BE49-F238E27FC236}">
                    <a16:creationId xmlns:a16="http://schemas.microsoft.com/office/drawing/2014/main" id="{CB397F9A-3CE6-4BFA-B588-2E462FEB4B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6133" y="3367174"/>
                <a:ext cx="205539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with an equivalent expression</a:t>
                </a:r>
              </a:p>
            </p:txBody>
          </p:sp>
        </mc:Choice>
        <mc:Fallback xmlns="">
          <p:sp>
            <p:nvSpPr>
              <p:cNvPr id="32" name="Text Box 74">
                <a:extLst>
                  <a:ext uri="{FF2B5EF4-FFF2-40B4-BE49-F238E27FC236}">
                    <a16:creationId xmlns:a16="http://schemas.microsoft.com/office/drawing/2014/main" id="{CB397F9A-3CE6-4BFA-B588-2E462FEB4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6133" y="3367174"/>
                <a:ext cx="2055396" cy="461665"/>
              </a:xfrm>
              <a:prstGeom prst="rect">
                <a:avLst/>
              </a:prstGeom>
              <a:blipFill>
                <a:blip r:embed="rId12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74">
                <a:extLst>
                  <a:ext uri="{FF2B5EF4-FFF2-40B4-BE49-F238E27FC236}">
                    <a16:creationId xmlns:a16="http://schemas.microsoft.com/office/drawing/2014/main" id="{0CA09C9B-C7D4-4C61-9616-D82B21C60F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8376" y="3944222"/>
                <a:ext cx="148722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Earlier, we said that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𝑐𝑜𝑠h𝑦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 Box 74">
                <a:extLst>
                  <a:ext uri="{FF2B5EF4-FFF2-40B4-BE49-F238E27FC236}">
                    <a16:creationId xmlns:a16="http://schemas.microsoft.com/office/drawing/2014/main" id="{0CA09C9B-C7D4-4C61-9616-D82B21C60F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376" y="3944222"/>
                <a:ext cx="1487227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7930437-66E6-4AC6-B7B6-5072E76FD5A2}"/>
              </a:ext>
            </a:extLst>
          </p:cNvPr>
          <p:cNvSpPr/>
          <p:nvPr/>
        </p:nvSpPr>
        <p:spPr>
          <a:xfrm>
            <a:off x="4530573" y="3314331"/>
            <a:ext cx="467555" cy="1923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1C83E03-E64F-4735-B1D9-B5F65D224393}"/>
              </a:ext>
            </a:extLst>
          </p:cNvPr>
          <p:cNvSpPr/>
          <p:nvPr/>
        </p:nvSpPr>
        <p:spPr>
          <a:xfrm>
            <a:off x="4168069" y="3839593"/>
            <a:ext cx="794548" cy="2175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1116CC1-0405-4CC3-A105-CB223A18ACF9}"/>
              </a:ext>
            </a:extLst>
          </p:cNvPr>
          <p:cNvSpPr/>
          <p:nvPr/>
        </p:nvSpPr>
        <p:spPr>
          <a:xfrm>
            <a:off x="4498022" y="4400365"/>
            <a:ext cx="295920" cy="2175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1864BC1-5952-455C-B57E-05FDB317AAB9}"/>
              </a:ext>
            </a:extLst>
          </p:cNvPr>
          <p:cNvSpPr/>
          <p:nvPr/>
        </p:nvSpPr>
        <p:spPr>
          <a:xfrm>
            <a:off x="4188782" y="3842551"/>
            <a:ext cx="578526" cy="2175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F71F101-9979-42C7-A52A-5EB3E1953A67}"/>
              </a:ext>
            </a:extLst>
          </p:cNvPr>
          <p:cNvSpPr/>
          <p:nvPr/>
        </p:nvSpPr>
        <p:spPr>
          <a:xfrm>
            <a:off x="4412202" y="2166150"/>
            <a:ext cx="870011" cy="2663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488F5ECB-2300-403D-98DF-5FF1362F30B8}"/>
                  </a:ext>
                </a:extLst>
              </p:cNvPr>
              <p:cNvSpPr txBox="1"/>
              <p:nvPr/>
            </p:nvSpPr>
            <p:spPr>
              <a:xfrm>
                <a:off x="288524" y="4101482"/>
                <a:ext cx="14736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488F5ECB-2300-403D-98DF-5FF1362F30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24" y="4101482"/>
                <a:ext cx="1473609" cy="215444"/>
              </a:xfrm>
              <a:prstGeom prst="rect">
                <a:avLst/>
              </a:prstGeom>
              <a:blipFill>
                <a:blip r:embed="rId14"/>
                <a:stretch>
                  <a:fillRect l="-1240" r="-2479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D326B00-B84C-4BCE-A1C5-774AC566B4CC}"/>
                  </a:ext>
                </a:extLst>
              </p:cNvPr>
              <p:cNvSpPr txBox="1"/>
              <p:nvPr/>
            </p:nvSpPr>
            <p:spPr>
              <a:xfrm>
                <a:off x="94695" y="4564599"/>
                <a:ext cx="16669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D326B00-B84C-4BCE-A1C5-774AC566B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95" y="4564599"/>
                <a:ext cx="1666995" cy="215444"/>
              </a:xfrm>
              <a:prstGeom prst="rect">
                <a:avLst/>
              </a:prstGeom>
              <a:blipFill>
                <a:blip r:embed="rId15"/>
                <a:stretch>
                  <a:fillRect l="-2564" r="-2198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6171462D-62B4-4B1E-B50E-4AF8789489A0}"/>
                  </a:ext>
                </a:extLst>
              </p:cNvPr>
              <p:cNvSpPr txBox="1"/>
              <p:nvPr/>
            </p:nvSpPr>
            <p:spPr>
              <a:xfrm>
                <a:off x="520823" y="5026237"/>
                <a:ext cx="16718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6171462D-62B4-4B1E-B50E-4AF878948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23" y="5026237"/>
                <a:ext cx="1671868" cy="215444"/>
              </a:xfrm>
              <a:prstGeom prst="rect">
                <a:avLst/>
              </a:prstGeom>
              <a:blipFill>
                <a:blip r:embed="rId16"/>
                <a:stretch>
                  <a:fillRect l="-1818" r="-1818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0902C137-E20A-45B7-9A22-1EE1CB6A86C2}"/>
                  </a:ext>
                </a:extLst>
              </p:cNvPr>
              <p:cNvSpPr txBox="1"/>
              <p:nvPr/>
            </p:nvSpPr>
            <p:spPr>
              <a:xfrm>
                <a:off x="353627" y="5462722"/>
                <a:ext cx="1795876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0902C137-E20A-45B7-9A22-1EE1CB6A8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27" y="5462722"/>
                <a:ext cx="1795876" cy="260905"/>
              </a:xfrm>
              <a:prstGeom prst="rect">
                <a:avLst/>
              </a:prstGeom>
              <a:blipFill>
                <a:blip r:embed="rId17"/>
                <a:stretch>
                  <a:fillRect b="-209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74">
                <a:extLst>
                  <a:ext uri="{FF2B5EF4-FFF2-40B4-BE49-F238E27FC236}">
                    <a16:creationId xmlns:a16="http://schemas.microsoft.com/office/drawing/2014/main" id="{3A4CF083-09DA-4266-A295-FB49F97A61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4245" y="4948878"/>
                <a:ext cx="3249227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part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is for the square root!</a:t>
                </a:r>
              </a:p>
            </p:txBody>
          </p:sp>
        </mc:Choice>
        <mc:Fallback xmlns="">
          <p:sp>
            <p:nvSpPr>
              <p:cNvPr id="42" name="Text Box 74">
                <a:extLst>
                  <a:ext uri="{FF2B5EF4-FFF2-40B4-BE49-F238E27FC236}">
                    <a16:creationId xmlns:a16="http://schemas.microsoft.com/office/drawing/2014/main" id="{3A4CF083-09DA-4266-A295-FB49F97A6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4245" y="4948878"/>
                <a:ext cx="3249227" cy="276999"/>
              </a:xfrm>
              <a:prstGeom prst="rect">
                <a:avLst/>
              </a:prstGeom>
              <a:blipFill>
                <a:blip r:embed="rId18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5">
            <a:extLst>
              <a:ext uri="{FF2B5EF4-FFF2-40B4-BE49-F238E27FC236}">
                <a16:creationId xmlns:a16="http://schemas.microsoft.com/office/drawing/2014/main" id="{CEA88A75-1999-4C7F-BBEE-13F43FD0D0A3}"/>
              </a:ext>
            </a:extLst>
          </p:cNvPr>
          <p:cNvSpPr>
            <a:spLocks/>
          </p:cNvSpPr>
          <p:nvPr/>
        </p:nvSpPr>
        <p:spPr bwMode="auto">
          <a:xfrm>
            <a:off x="1777012" y="4213010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74">
            <a:extLst>
              <a:ext uri="{FF2B5EF4-FFF2-40B4-BE49-F238E27FC236}">
                <a16:creationId xmlns:a16="http://schemas.microsoft.com/office/drawing/2014/main" id="{53390042-9B51-459F-A8D0-041B1CDF4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359" y="4203155"/>
            <a:ext cx="9974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Osborn’s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Arc 45">
            <a:extLst>
              <a:ext uri="{FF2B5EF4-FFF2-40B4-BE49-F238E27FC236}">
                <a16:creationId xmlns:a16="http://schemas.microsoft.com/office/drawing/2014/main" id="{133C5203-0B68-4EE6-87C7-71E3B2269570}"/>
              </a:ext>
            </a:extLst>
          </p:cNvPr>
          <p:cNvSpPr>
            <a:spLocks/>
          </p:cNvSpPr>
          <p:nvPr/>
        </p:nvSpPr>
        <p:spPr bwMode="auto">
          <a:xfrm>
            <a:off x="2238651" y="4701282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27F26869-0D1F-4AF6-96DF-67AF457BE6F8}"/>
              </a:ext>
            </a:extLst>
          </p:cNvPr>
          <p:cNvSpPr>
            <a:spLocks/>
          </p:cNvSpPr>
          <p:nvPr/>
        </p:nvSpPr>
        <p:spPr bwMode="auto">
          <a:xfrm>
            <a:off x="2212018" y="5171798"/>
            <a:ext cx="133167" cy="449246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74">
            <a:extLst>
              <a:ext uri="{FF2B5EF4-FFF2-40B4-BE49-F238E27FC236}">
                <a16:creationId xmlns:a16="http://schemas.microsoft.com/office/drawing/2014/main" id="{CB37E17B-E4EE-4F9E-808E-6DF7034F6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6141" y="4780203"/>
            <a:ext cx="9974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 Box 74">
            <a:extLst>
              <a:ext uri="{FF2B5EF4-FFF2-40B4-BE49-F238E27FC236}">
                <a16:creationId xmlns:a16="http://schemas.microsoft.com/office/drawing/2014/main" id="{F6A931CE-048C-4E0F-B227-7AC187DB0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263" y="5170821"/>
            <a:ext cx="6956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CEE927C9-7FC4-42F5-8C3C-2F5963723998}"/>
              </a:ext>
            </a:extLst>
          </p:cNvPr>
          <p:cNvSpPr/>
          <p:nvPr/>
        </p:nvSpPr>
        <p:spPr>
          <a:xfrm>
            <a:off x="350670" y="5393185"/>
            <a:ext cx="1850992" cy="395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74">
                <a:extLst>
                  <a:ext uri="{FF2B5EF4-FFF2-40B4-BE49-F238E27FC236}">
                    <a16:creationId xmlns:a16="http://schemas.microsoft.com/office/drawing/2014/main" id="{FF8A311B-101E-488A-8685-FEA7BB9499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4649" y="5579191"/>
                <a:ext cx="3986074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You can follow similar processes for differentiating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𝑎𝑟𝑡𝑎𝑛h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 Box 74">
                <a:extLst>
                  <a:ext uri="{FF2B5EF4-FFF2-40B4-BE49-F238E27FC236}">
                    <a16:creationId xmlns:a16="http://schemas.microsoft.com/office/drawing/2014/main" id="{FF8A311B-101E-488A-8685-FEA7BB949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4649" y="5579191"/>
                <a:ext cx="3986074" cy="584775"/>
              </a:xfrm>
              <a:prstGeom prst="rect">
                <a:avLst/>
              </a:prstGeom>
              <a:blipFill>
                <a:blip r:embed="rId19"/>
                <a:stretch>
                  <a:fillRect t="-2083" b="-135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19ABDC3-DE2D-4E6D-B2FB-9AA61203FC7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19ABDC3-DE2D-4E6D-B2FB-9AA61203F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0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940D36D7-9883-480E-A667-F7D9B181ABAF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940D36D7-9883-480E-A667-F7D9B181AB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21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B3AA3FE1-8647-4E93-8E76-677C7BE1FB27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B3AA3FE1-8647-4E93-8E76-677C7BE1F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22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53B2A30A-463D-4B75-AADF-1367E1A47FC8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53B2A30A-463D-4B75-AADF-1367E1A47F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23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6AC3D231-3675-4919-8FA9-F4D68275AFB1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6AC3D231-3675-4919-8FA9-F4D68275A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24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E1DC9A3-A73B-402D-B1E0-B4144F85D270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E1DC9A3-A73B-402D-B1E0-B4144F85D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25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70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4" grpId="0"/>
      <p:bldP spid="4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3" grpId="0" animBg="1"/>
      <p:bldP spid="43" grpId="1" animBg="1"/>
      <p:bldP spid="44" grpId="0"/>
      <p:bldP spid="44" grpId="1"/>
      <p:bldP spid="45" grpId="0" animBg="1"/>
      <p:bldP spid="45" grpId="1" animBg="1"/>
      <p:bldP spid="46" grpId="0" animBg="1"/>
      <p:bldP spid="46" grpId="1" animBg="1"/>
      <p:bldP spid="47" grpId="0"/>
      <p:bldP spid="47" grpId="1"/>
      <p:bldP spid="48" grpId="0"/>
      <p:bldP spid="48" grpId="1"/>
      <p:bldP spid="49" grpId="0" animBg="1"/>
      <p:bldP spid="49" grpId="1" animBg="1"/>
      <p:bldP spid="52" grpId="0"/>
      <p:bldP spid="53" grpId="0" animBg="1"/>
      <p:bldP spid="54" grpId="0" animBg="1"/>
      <p:bldP spid="5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1937</TotalTime>
  <Words>1794</Words>
  <Application>Microsoft Office PowerPoint</Application>
  <PresentationFormat>On-screen Show (4:3)</PresentationFormat>
  <Paragraphs>359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380</cp:revision>
  <dcterms:created xsi:type="dcterms:W3CDTF">2017-08-14T15:35:38Z</dcterms:created>
  <dcterms:modified xsi:type="dcterms:W3CDTF">2021-06-22T04:19:32Z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2021-06-22T04:19:28.6521344Z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d98a9de3-425c-4a18-b001-aed47cc45fe8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