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65" r:id="rId2"/>
    <p:sldId id="568" r:id="rId3"/>
    <p:sldId id="569" r:id="rId4"/>
    <p:sldId id="570" r:id="rId5"/>
    <p:sldId id="557" r:id="rId6"/>
    <p:sldId id="549" r:id="rId7"/>
    <p:sldId id="566" r:id="rId8"/>
    <p:sldId id="55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22" autoAdjust="0"/>
    <p:restoredTop sz="88534" autoAdjust="0"/>
  </p:normalViewPr>
  <p:slideViewPr>
    <p:cSldViewPr>
      <p:cViewPr varScale="1">
        <p:scale>
          <a:sx n="81" d="100"/>
          <a:sy n="81" d="100"/>
        </p:scale>
        <p:origin x="96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285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Application of Forces</a:t>
            </a:r>
          </a:p>
          <a:p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8000" dirty="0"/>
              <a:t>Inextensible Strings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7 </a:t>
            </a:r>
          </a:p>
          <a:p>
            <a:pPr algn="ctr"/>
            <a:r>
              <a:rPr lang="en-GB" sz="8000" dirty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124704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Inextensible Strings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66129B03-548A-4FC4-B875-055ACCBFC7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32" b="62025"/>
          <a:stretch/>
        </p:blipFill>
        <p:spPr>
          <a:xfrm>
            <a:off x="899592" y="3933056"/>
            <a:ext cx="7452828" cy="19442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609858" y="829864"/>
            <a:ext cx="78783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Always ask yourself if it is </a:t>
            </a:r>
          </a:p>
          <a:p>
            <a:pPr algn="ctr"/>
            <a:r>
              <a:rPr lang="en-GB" sz="4000" b="1" dirty="0"/>
              <a:t>one string</a:t>
            </a:r>
            <a:r>
              <a:rPr lang="en-GB" sz="4000" dirty="0"/>
              <a:t> or </a:t>
            </a:r>
            <a:r>
              <a:rPr lang="en-GB" sz="4000" b="1" dirty="0"/>
              <a:t>two separate strings</a:t>
            </a:r>
            <a:r>
              <a:rPr lang="en-GB" sz="4000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568" y="2384041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If it is one string threaded through a particle </a:t>
            </a:r>
          </a:p>
          <a:p>
            <a:pPr algn="ctr"/>
            <a:r>
              <a:rPr lang="en-GB" sz="3600" dirty="0"/>
              <a:t>then the tension will be the same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7704" y="4077072"/>
            <a:ext cx="1944216" cy="15121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923928" y="4077072"/>
            <a:ext cx="3240360" cy="15121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5756" y="469647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36096" y="479715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64596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Inextensible Strings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66129B03-548A-4FC4-B875-055ACCBFC7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32" b="62025"/>
          <a:stretch/>
        </p:blipFill>
        <p:spPr>
          <a:xfrm>
            <a:off x="899592" y="2984565"/>
            <a:ext cx="7452828" cy="19442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863588" y="1184365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If it is two separate strings then </a:t>
            </a:r>
          </a:p>
          <a:p>
            <a:pPr algn="ctr"/>
            <a:r>
              <a:rPr lang="en-GB" sz="4000" dirty="0"/>
              <a:t>the tension will be different.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7704" y="3128581"/>
            <a:ext cx="1944216" cy="1512168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923928" y="3128581"/>
            <a:ext cx="3240360" cy="151216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5756" y="374798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95063" y="37748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81181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Inextensible Strings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0" y="9087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For every question, </a:t>
            </a:r>
          </a:p>
          <a:p>
            <a:pPr algn="ctr"/>
            <a:r>
              <a:rPr lang="en-GB" sz="4000" dirty="0"/>
              <a:t>write two equations.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/>
              <a:t>One for vertical forces </a:t>
            </a:r>
          </a:p>
          <a:p>
            <a:pPr algn="ctr"/>
            <a:r>
              <a:rPr lang="en-GB" sz="4000" dirty="0"/>
              <a:t>One for horizontal forces.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/>
              <a:t>If you have two unknowns in an equation then solve the two equations simultaneous.</a:t>
            </a:r>
          </a:p>
        </p:txBody>
      </p:sp>
    </p:spTree>
    <p:extLst>
      <p:ext uri="{BB962C8B-B14F-4D97-AF65-F5344CB8AC3E}">
        <p14:creationId xmlns:p14="http://schemas.microsoft.com/office/powerpoint/2010/main" val="32899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Inextensible Strings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37FB08-9EE7-4030-A83E-23B4171A7935}"/>
                  </a:ext>
                </a:extLst>
              </p:cNvPr>
              <p:cNvSpPr txBox="1"/>
              <p:nvPr/>
            </p:nvSpPr>
            <p:spPr>
              <a:xfrm>
                <a:off x="178940" y="734295"/>
                <a:ext cx="8784976" cy="11079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200" dirty="0"/>
                  <a:t>A smooth bead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2200" dirty="0"/>
                  <a:t> is threaded on a light inextensible string, as shown below. </a:t>
                </a:r>
              </a:p>
              <a:p>
                <a:pPr algn="ctr"/>
                <a:r>
                  <a:rPr lang="en-GB" sz="2200" dirty="0"/>
                  <a:t>The bead is held in equilibrium by a horizontal force of magnitude 8 N. </a:t>
                </a:r>
              </a:p>
              <a:p>
                <a:pPr algn="ctr"/>
                <a:r>
                  <a:rPr lang="en-GB" sz="2200" dirty="0"/>
                  <a:t>Find the tension in the string and the weight of the bead.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37FB08-9EE7-4030-A83E-23B4171A7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0" y="734295"/>
                <a:ext cx="8784976" cy="1107996"/>
              </a:xfrm>
              <a:prstGeom prst="rect">
                <a:avLst/>
              </a:prstGeom>
              <a:blipFill>
                <a:blip r:embed="rId2"/>
                <a:stretch>
                  <a:fillRect b="-288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64E12EA-7A23-4E66-BD28-876F0A88D050}"/>
                  </a:ext>
                </a:extLst>
              </p:cNvPr>
              <p:cNvSpPr txBox="1"/>
              <p:nvPr/>
            </p:nvSpPr>
            <p:spPr>
              <a:xfrm>
                <a:off x="4827013" y="5511288"/>
                <a:ext cx="367240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𝑹𝒆𝒔𝒐𝒍𝒗𝒆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𝒗𝒆𝒓𝒕𝒊𝒄𝒂𝒍𝒍𝒚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:    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=13.9 (3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sf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64E12EA-7A23-4E66-BD28-876F0A88D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013" y="5511288"/>
                <a:ext cx="3672408" cy="1200329"/>
              </a:xfrm>
              <a:prstGeom prst="rect">
                <a:avLst/>
              </a:prstGeom>
              <a:blipFill>
                <a:blip r:embed="rId3"/>
                <a:stretch>
                  <a:fillRect l="-664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r="5190"/>
          <a:stretch/>
        </p:blipFill>
        <p:spPr>
          <a:xfrm>
            <a:off x="611560" y="4352819"/>
            <a:ext cx="3359576" cy="23768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827013" y="4221088"/>
                <a:ext cx="381642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𝑹𝒆𝒔𝒐𝒍𝒗𝒆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𝒉𝒐𝒓𝒊𝒛𝒐𝒏𝒕𝒊𝒂𝒍𝒍𝒚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 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=8 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=9.24 (3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013" y="4221088"/>
                <a:ext cx="3816424" cy="1200329"/>
              </a:xfrm>
              <a:prstGeom prst="rect">
                <a:avLst/>
              </a:prstGeom>
              <a:blipFill>
                <a:blip r:embed="rId5"/>
                <a:stretch>
                  <a:fillRect l="-639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054705" y="2132856"/>
            <a:ext cx="4680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15816" y="2132856"/>
            <a:ext cx="0" cy="15382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915816" y="2145908"/>
            <a:ext cx="3240360" cy="14991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771800" y="3475738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flipH="1">
            <a:off x="1475656" y="3619754"/>
            <a:ext cx="129614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43608" y="31851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  <a:r>
              <a:rPr lang="en-GB" i="1" dirty="0"/>
              <a:t>N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059832" y="3640835"/>
            <a:ext cx="201622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47864" y="33422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30˚</a:t>
            </a:r>
          </a:p>
        </p:txBody>
      </p:sp>
    </p:spTree>
    <p:extLst>
      <p:ext uri="{BB962C8B-B14F-4D97-AF65-F5344CB8AC3E}">
        <p14:creationId xmlns:p14="http://schemas.microsoft.com/office/powerpoint/2010/main" val="201729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Inextensible Strings – Exam Question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66129B03-548A-4FC4-B875-055ACCBFC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36712"/>
            <a:ext cx="8637808" cy="56886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495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Inextensible Strings – Exam Question (Answers)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66129B03-548A-4FC4-B875-055ACCBFC7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32" b="62025"/>
          <a:stretch/>
        </p:blipFill>
        <p:spPr>
          <a:xfrm>
            <a:off x="899592" y="799743"/>
            <a:ext cx="7452828" cy="19442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1907704" y="943759"/>
            <a:ext cx="1944216" cy="1512168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23928" y="943759"/>
            <a:ext cx="3240360" cy="151216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75756" y="1563162"/>
            <a:ext cx="756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</a:t>
            </a:r>
            <a:r>
              <a:rPr lang="en-GB" sz="3200" baseline="-25000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95062" y="1590060"/>
            <a:ext cx="66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</a:t>
            </a:r>
            <a:r>
              <a:rPr lang="en-GB" sz="3200" baseline="-25000" dirty="0"/>
              <a:t>B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23439" b="75175"/>
          <a:stretch/>
        </p:blipFill>
        <p:spPr>
          <a:xfrm>
            <a:off x="1619672" y="3052850"/>
            <a:ext cx="5790370" cy="9944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24126" b="55054"/>
          <a:stretch/>
        </p:blipFill>
        <p:spPr>
          <a:xfrm>
            <a:off x="611560" y="4356144"/>
            <a:ext cx="7620088" cy="8402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68393" r="58037"/>
          <a:stretch/>
        </p:blipFill>
        <p:spPr>
          <a:xfrm>
            <a:off x="3050240" y="5445224"/>
            <a:ext cx="3105935" cy="123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8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134-137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2D2F158-07F9-F148-91FD-AEFC4C785F26}"/>
              </a:ext>
            </a:extLst>
          </p:cNvPr>
          <p:cNvSpPr txBox="1"/>
          <p:nvPr/>
        </p:nvSpPr>
        <p:spPr>
          <a:xfrm>
            <a:off x="611560" y="2682537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Ex7A Q3 &amp; 					Ex7B 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92D050"/>
                </a:solidFill>
              </a:rPr>
              <a:t>Green					</a:t>
            </a:r>
            <a:r>
              <a:rPr lang="en-US" sz="2400" dirty="0"/>
              <a:t>Q2-4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Q8-12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246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26204</TotalTime>
  <Words>203</Words>
  <Application>Microsoft Macintosh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973</cp:revision>
  <dcterms:created xsi:type="dcterms:W3CDTF">2013-02-28T07:36:55Z</dcterms:created>
  <dcterms:modified xsi:type="dcterms:W3CDTF">2019-07-30T18:54:56Z</dcterms:modified>
</cp:coreProperties>
</file>