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58"/>
    <p:restoredTop sz="94421"/>
  </p:normalViewPr>
  <p:slideViewPr>
    <p:cSldViewPr snapToGrid="0" snapToObjects="1">
      <p:cViewPr varScale="1">
        <p:scale>
          <a:sx n="69" d="100"/>
          <a:sy n="69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72" t="17688" r="31443" b="10011"/>
          <a:stretch/>
        </p:blipFill>
        <p:spPr>
          <a:xfrm>
            <a:off x="442762" y="175491"/>
            <a:ext cx="10366408" cy="66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64" t="18552" r="28965" b="52539"/>
          <a:stretch/>
        </p:blipFill>
        <p:spPr>
          <a:xfrm>
            <a:off x="406497" y="250646"/>
            <a:ext cx="10912812" cy="29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0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30" t="24901" r="30649" b="20736"/>
          <a:stretch/>
        </p:blipFill>
        <p:spPr>
          <a:xfrm>
            <a:off x="591808" y="934719"/>
            <a:ext cx="10501162" cy="55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222" t="32469" r="30145" b="44295"/>
          <a:stretch/>
        </p:blipFill>
        <p:spPr>
          <a:xfrm>
            <a:off x="760201" y="535806"/>
            <a:ext cx="10539858" cy="23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2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36" t="24807" r="30438" b="41041"/>
          <a:stretch/>
        </p:blipFill>
        <p:spPr>
          <a:xfrm>
            <a:off x="731519" y="250257"/>
            <a:ext cx="10520414" cy="3513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67" t="29205" r="31491" b="46749"/>
          <a:stretch/>
        </p:blipFill>
        <p:spPr>
          <a:xfrm>
            <a:off x="654518" y="3676851"/>
            <a:ext cx="10395284" cy="24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7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364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6B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03172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99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92364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3D72E4-BC1B-B64A-98CC-48CB3983D9A3}"/>
              </a:ext>
            </a:extLst>
          </p:cNvPr>
          <p:cNvSpPr txBox="1"/>
          <p:nvPr/>
        </p:nvSpPr>
        <p:spPr>
          <a:xfrm>
            <a:off x="519196" y="2682537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Q2-3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Q4-5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460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Lawton</dc:creator>
  <cp:lastModifiedBy>Richard Lawton</cp:lastModifiedBy>
  <cp:revision>3</cp:revision>
  <dcterms:created xsi:type="dcterms:W3CDTF">2019-08-06T16:32:53Z</dcterms:created>
  <dcterms:modified xsi:type="dcterms:W3CDTF">2019-09-16T03:31:19Z</dcterms:modified>
</cp:coreProperties>
</file>