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99" r:id="rId3"/>
    <p:sldId id="300" r:id="rId4"/>
    <p:sldId id="62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828800" y="1600201"/>
                <a:ext cx="3581400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recognize enlargements and stretches using matrices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image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of the triangle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with vertices (1,1), (1,2) and (2,2) under the transformation represented by </a:t>
                </a: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on the same set of coordinate axes.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Describe geometrically the transformation represented by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  <a:defRPr/>
                </a:pPr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828800" y="1600201"/>
                <a:ext cx="3581400" cy="4525963"/>
              </a:xfrm>
              <a:blipFill>
                <a:blip r:embed="rId2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054191" y="2063932"/>
                <a:ext cx="1778372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191" y="2063932"/>
                <a:ext cx="1778372" cy="461921"/>
              </a:xfrm>
              <a:prstGeom prst="rect">
                <a:avLst/>
              </a:prstGeom>
              <a:blipFill>
                <a:blip r:embed="rId3"/>
                <a:stretch>
                  <a:fillRect t="-5405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76261" y="2791096"/>
                <a:ext cx="1321195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261" y="2791096"/>
                <a:ext cx="1321195" cy="461024"/>
              </a:xfrm>
              <a:prstGeom prst="rect">
                <a:avLst/>
              </a:prstGeom>
              <a:blipFill>
                <a:blip r:embed="rId4"/>
                <a:stretch>
                  <a:fillRect l="-952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695405" y="1532709"/>
                <a:ext cx="47852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the matrix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the set of coordinates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405" y="1532709"/>
                <a:ext cx="4785284" cy="338554"/>
              </a:xfrm>
              <a:prstGeom prst="rect">
                <a:avLst/>
              </a:prstGeom>
              <a:blipFill>
                <a:blip r:embed="rId5"/>
                <a:stretch>
                  <a:fillRect l="-529" t="-3704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578146" y="3413760"/>
            <a:ext cx="50898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new coordinates will be at (3,2), (3,4) and (6,4)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683829" y="3788228"/>
            <a:ext cx="2886892" cy="2786743"/>
            <a:chOff x="762000" y="3048000"/>
            <a:chExt cx="3505200" cy="3200400"/>
          </a:xfrm>
        </p:grpSpPr>
        <p:pic>
          <p:nvPicPr>
            <p:cNvPr id="10" name="Picture 9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3048000"/>
              <a:ext cx="3505200" cy="3200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3677734" y="4725202"/>
              <a:ext cx="323481" cy="29160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05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2278" y="4728652"/>
              <a:ext cx="391601" cy="29160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05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94972" y="3300869"/>
              <a:ext cx="323481" cy="29160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05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89779" y="5825789"/>
              <a:ext cx="391601" cy="29160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sz="1050" dirty="0">
                  <a:latin typeface="Comic Sans MS" panose="030F0702030302020204" pitchFamily="66" charset="0"/>
                </a:rPr>
                <a:t>-5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237626" y="4934315"/>
            <a:ext cx="152400" cy="152400"/>
            <a:chOff x="7772400" y="1447800"/>
            <a:chExt cx="152400" cy="15240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8707173" y="4684041"/>
            <a:ext cx="152400" cy="152400"/>
            <a:chOff x="7772400" y="1447800"/>
            <a:chExt cx="152400" cy="1524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8237237" y="4710492"/>
            <a:ext cx="152400" cy="152400"/>
            <a:chOff x="7772400" y="14478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8467884" y="4712766"/>
            <a:ext cx="152400" cy="152400"/>
            <a:chOff x="7772400" y="1447800"/>
            <a:chExt cx="152400" cy="1524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ight Triangle 3"/>
          <p:cNvSpPr/>
          <p:nvPr/>
        </p:nvSpPr>
        <p:spPr>
          <a:xfrm rot="5400000">
            <a:off x="8325395" y="4781007"/>
            <a:ext cx="217715" cy="235131"/>
          </a:xfrm>
          <a:prstGeom prst="rtTriangl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8711527" y="4252967"/>
            <a:ext cx="152400" cy="152400"/>
            <a:chOff x="7772400" y="1447800"/>
            <a:chExt cx="152400" cy="152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9369024" y="4248613"/>
            <a:ext cx="152400" cy="152400"/>
            <a:chOff x="7772400" y="1447800"/>
            <a:chExt cx="152400" cy="1524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ight Triangle 34"/>
          <p:cNvSpPr/>
          <p:nvPr/>
        </p:nvSpPr>
        <p:spPr>
          <a:xfrm rot="5400000">
            <a:off x="8887004" y="4236630"/>
            <a:ext cx="405129" cy="631371"/>
          </a:xfrm>
          <a:prstGeom prst="rtTriangl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029303" y="4511041"/>
                <a:ext cx="3361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303" y="4511041"/>
                <a:ext cx="33611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400904" y="4341223"/>
                <a:ext cx="3908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p>
                          <m:r>
                            <a:rPr lang="en-US" sz="1400" b="1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0904" y="4341223"/>
                <a:ext cx="39087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163194" y="5467294"/>
            <a:ext cx="3195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triangle has been stretched by a factor of 3 parallel to the x-axis and a factor of 2 parallel to the y-axis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32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  <p:bldP spid="8" grpId="0"/>
      <p:bldP spid="4" grpId="0" animBg="1"/>
      <p:bldP spid="35" grpId="0" animBg="1"/>
      <p:bldP spid="5" grpId="0"/>
      <p:bldP spid="37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828800" y="1600201"/>
                <a:ext cx="3581400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recognize enlargements and stretches using matrices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stretch of scale factor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parallel to the x-axis and a factor of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parallel to the y-axis.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Note that if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the transformation is an enlargement with scale factor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828800" y="1600201"/>
                <a:ext cx="3581400" cy="4525963"/>
              </a:xfrm>
              <a:blipFill>
                <a:blip r:embed="rId2"/>
                <a:stretch>
                  <a:fillRect t="-280" r="-1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69915" y="1610664"/>
            <a:ext cx="42059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any of these stretches, the x and y-axes are invariant lines and the origin is an invariant point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a stretch parallel to the x-axis only, points on the y-axis are invariant points, and any line parallel to the x-axis is an invariant line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a stretch parallel to the y-axis only, points on the x-axis are invariant points, and any line parallel to the y-axis is an invariant line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It is important to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realise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that if the stretch is in both directions, then although the x and y-axes are invariant lines, the individual points on the lines are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not</a:t>
            </a:r>
            <a:endParaRPr lang="en-GB" sz="14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44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828800" y="1600200"/>
                <a:ext cx="3581400" cy="4888468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recognize enlargements and stretches using matrices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a linear transformation is represented by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func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scale factor for the change in area.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determinant is negative, it means that the shape has been reflected</a:t>
                </a:r>
              </a:p>
              <a:p>
                <a:pPr marL="0" indent="0" algn="ctr">
                  <a:buNone/>
                </a:pPr>
                <a:endParaRPr lang="en-US" sz="5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𝑴</m:t>
                    </m:r>
                    <m:r>
                      <a:rPr lang="en-US" sz="14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Describe fully the transformation represented by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𝑴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triangle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vertices at (1,0), (4,0) and (4,2). Find the area of the triangle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Triangle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transformed by using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Find the area of the image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828800" y="1600200"/>
                <a:ext cx="3581400" cy="4888468"/>
              </a:xfrm>
              <a:blipFill>
                <a:blip r:embed="rId2"/>
                <a:stretch>
                  <a:fillRect t="-259" r="-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27330" y="1542643"/>
            <a:ext cx="43120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a) The transformation will be a stretch parallel to the x axis with scale factor 2, and a stretch parallel to the y-axis with scale factor 4.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678386" y="3850291"/>
            <a:ext cx="152400" cy="152400"/>
            <a:chOff x="7772400" y="1447800"/>
            <a:chExt cx="152400" cy="152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8725337" y="3214034"/>
            <a:ext cx="152400" cy="152400"/>
            <a:chOff x="7772400" y="1447800"/>
            <a:chExt cx="152400" cy="1524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8725337" y="3850291"/>
            <a:ext cx="152400" cy="152400"/>
            <a:chOff x="7772400" y="1447800"/>
            <a:chExt cx="152400" cy="1524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7772400" y="14478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Triangle 15"/>
          <p:cNvSpPr/>
          <p:nvPr/>
        </p:nvSpPr>
        <p:spPr>
          <a:xfrm rot="16200000">
            <a:off x="7957880" y="3095587"/>
            <a:ext cx="641905" cy="1045409"/>
          </a:xfrm>
          <a:prstGeom prst="rtTriangl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427670" y="4002692"/>
                <a:ext cx="6538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7670" y="4002692"/>
                <a:ext cx="653833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727329" y="2900931"/>
            <a:ext cx="1815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b) A sketch helps!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474621" y="4005246"/>
                <a:ext cx="6538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4621" y="4005246"/>
                <a:ext cx="653833" cy="307777"/>
              </a:xfrm>
              <a:prstGeom prst="rect">
                <a:avLst/>
              </a:prstGeom>
              <a:blipFill>
                <a:blip r:embed="rId4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474620" y="2879733"/>
                <a:ext cx="6538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4620" y="2879733"/>
                <a:ext cx="653833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111990" y="3906665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1990" y="3906665"/>
                <a:ext cx="33214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796310" y="3449738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6310" y="3449738"/>
                <a:ext cx="33214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727329" y="4425451"/>
            <a:ext cx="3733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area is 3 square units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27329" y="5288768"/>
                <a:ext cx="150217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det</m:t>
                        </m:r>
                      </m:fName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329" y="5288768"/>
                <a:ext cx="1502178" cy="307777"/>
              </a:xfrm>
              <a:prstGeom prst="rect">
                <a:avLst/>
              </a:prstGeom>
              <a:blipFill>
                <a:blip r:embed="rId8"/>
                <a:stretch>
                  <a:fillRect l="-840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727329" y="5596544"/>
            <a:ext cx="3733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area of the new triangle will be 24 square units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06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Q1-4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Q5-7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Q8-10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Q11-13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36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315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Linear Transformations</vt:lpstr>
      <vt:lpstr>Linear Transformations</vt:lpstr>
      <vt:lpstr>Linear Transformations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Transformations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2019-08-26T05:08:38Z</dcterms:modified>
</cp:coreProperties>
</file>