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70" r:id="rId2"/>
    <p:sldId id="654" r:id="rId3"/>
    <p:sldId id="669" r:id="rId4"/>
    <p:sldId id="664" r:id="rId5"/>
    <p:sldId id="667" r:id="rId6"/>
    <p:sldId id="6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02" autoAdjust="0"/>
    <p:restoredTop sz="88534" autoAdjust="0"/>
  </p:normalViewPr>
  <p:slideViewPr>
    <p:cSldViewPr>
      <p:cViewPr varScale="1">
        <p:scale>
          <a:sx n="70" d="100"/>
          <a:sy n="70" d="100"/>
        </p:scale>
        <p:origin x="100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807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Radians </a:t>
            </a:r>
          </a:p>
          <a:p>
            <a:pPr algn="ctr"/>
            <a:r>
              <a:rPr lang="en-GB" sz="9600" b="1" dirty="0"/>
              <a:t>- </a:t>
            </a:r>
            <a:r>
              <a:rPr lang="en-GB" sz="5400" dirty="0"/>
              <a:t>Small Angle Approximation</a:t>
            </a:r>
          </a:p>
          <a:p>
            <a:pPr algn="ctr"/>
            <a:r>
              <a:rPr lang="en-GB" sz="8000" dirty="0"/>
              <a:t>Chapter 5</a:t>
            </a:r>
          </a:p>
          <a:p>
            <a:pPr algn="ctr"/>
            <a:r>
              <a:rPr lang="en-GB" sz="8000" dirty="0"/>
              <a:t>(</a:t>
            </a:r>
            <a:r>
              <a:rPr lang="en-GB" sz="8000"/>
              <a:t>Part 5 </a:t>
            </a:r>
            <a:r>
              <a:rPr lang="en-GB" sz="8000" dirty="0"/>
              <a:t>of 5)</a:t>
            </a:r>
          </a:p>
        </p:txBody>
      </p:sp>
    </p:spTree>
    <p:extLst>
      <p:ext uri="{BB962C8B-B14F-4D97-AF65-F5344CB8AC3E}">
        <p14:creationId xmlns:p14="http://schemas.microsoft.com/office/powerpoint/2010/main" val="203306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09B63D-6C0A-4CF1-9294-9C0C62363D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D1446EC-EB7D-4745-8B29-08CCFD32414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Small Angle Approximations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234F711-EBFF-4C93-B13C-5FB1948B00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BFE2C6B-BCAF-4E43-9005-04B3E821ED62}"/>
                  </a:ext>
                </a:extLst>
              </p:cNvPr>
              <p:cNvSpPr txBox="1"/>
              <p:nvPr/>
            </p:nvSpPr>
            <p:spPr>
              <a:xfrm>
                <a:off x="755576" y="908720"/>
                <a:ext cx="7704856" cy="5539017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5400" dirty="0">
                    <a:solidFill>
                      <a:schemeClr val="tx1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5400" dirty="0">
                    <a:solidFill>
                      <a:schemeClr val="tx1"/>
                    </a:solidFill>
                  </a:rPr>
                  <a:t> is small </a:t>
                </a:r>
              </a:p>
              <a:p>
                <a:pPr algn="ctr"/>
                <a:r>
                  <a:rPr lang="en-GB" sz="5400" dirty="0">
                    <a:solidFill>
                      <a:schemeClr val="tx1"/>
                    </a:solidFill>
                  </a:rPr>
                  <a:t>and measured in radians:</a:t>
                </a:r>
              </a:p>
              <a:p>
                <a:pPr algn="ctr"/>
                <a:endParaRPr lang="en-GB" sz="5400" dirty="0">
                  <a:solidFill>
                    <a:schemeClr val="tx1"/>
                  </a:solidFill>
                </a:endParaRP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5400" dirty="0">
                  <a:solidFill>
                    <a:schemeClr val="tx1"/>
                  </a:solidFill>
                </a:endParaRP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en-GB" sz="5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5400" dirty="0">
                  <a:solidFill>
                    <a:schemeClr val="tx1"/>
                  </a:solidFill>
                </a:endParaRP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en-GB" sz="5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≈1−</m:t>
                    </m:r>
                    <m:f>
                      <m:fPr>
                        <m:ctrlP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p>
                            <m: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BFE2C6B-BCAF-4E43-9005-04B3E821E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908720"/>
                <a:ext cx="7704856" cy="5539017"/>
              </a:xfrm>
              <a:prstGeom prst="rect">
                <a:avLst/>
              </a:prstGeom>
              <a:blipFill>
                <a:blip r:embed="rId2"/>
                <a:stretch>
                  <a:fillRect l="-868" t="-2738" r="-789" b="-13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160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C9DEDD-CBE4-48CF-9669-35E356E3F09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F054842-7027-48BC-A3F3-BD9199537E3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Small Angle Approximations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DB49F96-CC2B-486A-8C86-DA06D6707D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D2988A4-51A2-40AF-9971-310F70D4244E}"/>
                  </a:ext>
                </a:extLst>
              </p:cNvPr>
              <p:cNvSpPr txBox="1"/>
              <p:nvPr/>
            </p:nvSpPr>
            <p:spPr>
              <a:xfrm>
                <a:off x="395536" y="836712"/>
                <a:ext cx="8208912" cy="166802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When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800" dirty="0"/>
                  <a:t> is small, find the approximate value of:</a:t>
                </a:r>
              </a:p>
              <a:p>
                <a:pPr algn="ctr"/>
                <a:endParaRPr lang="en-GB" sz="1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D2988A4-51A2-40AF-9971-310F70D424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8208912" cy="16680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39552" y="3161556"/>
                <a:ext cx="7713009" cy="14462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6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6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6000" b="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GB" sz="6000" b="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6000" b="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GB" sz="6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6000" b="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GB" sz="6000" b="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GB" sz="60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GB" sz="6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GB" sz="60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6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6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6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161556"/>
                <a:ext cx="7713009" cy="14462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4941168"/>
            <a:ext cx="2376264" cy="175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87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C9DEDD-CBE4-48CF-9669-35E356E3F09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F054842-7027-48BC-A3F3-BD9199537E3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Small Angle Approximations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DB49F96-CC2B-486A-8C86-DA06D6707D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D2988A4-51A2-40AF-9971-310F70D4244E}"/>
                  </a:ext>
                </a:extLst>
              </p:cNvPr>
              <p:cNvSpPr txBox="1"/>
              <p:nvPr/>
            </p:nvSpPr>
            <p:spPr>
              <a:xfrm>
                <a:off x="395536" y="836712"/>
                <a:ext cx="8352928" cy="161262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When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3200" dirty="0"/>
                  <a:t> is small, find the approximate value of:</a:t>
                </a:r>
              </a:p>
              <a:p>
                <a:pPr marL="342900" indent="-342900" algn="ctr">
                  <a:buAutoNum type="alphaLcParenR"/>
                </a:pPr>
                <a:endParaRPr lang="en-GB" sz="1400" dirty="0"/>
              </a:p>
              <a:p>
                <a:pPr algn="ctr"/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func>
                          <m:func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D2988A4-51A2-40AF-9971-310F70D424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8352928" cy="16126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98EF07-243A-49DA-8170-0BDC522ADA29}"/>
                  </a:ext>
                </a:extLst>
              </p:cNvPr>
              <p:cNvSpPr txBox="1"/>
              <p:nvPr/>
            </p:nvSpPr>
            <p:spPr>
              <a:xfrm>
                <a:off x="1979712" y="2564904"/>
                <a:ext cx="5472608" cy="389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800" b="0" i="1">
                              <a:latin typeface="Cambria Math" panose="02040503050406030204" pitchFamily="18" charset="0"/>
                            </a:rPr>
                            <m:t>𝜃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8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GB" sz="2800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×2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  <a:p>
                <a:pPr/>
                <a:br>
                  <a:rPr lang="en-GB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4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40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  <a:p>
                <a:pPr/>
                <a:br>
                  <a:rPr lang="en-GB" sz="2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b="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GB" sz="24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98EF07-243A-49DA-8170-0BDC522AD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5472608" cy="38969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4941168"/>
            <a:ext cx="2376264" cy="175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82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C9DEDD-CBE4-48CF-9669-35E356E3F09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F054842-7027-48BC-A3F3-BD9199537E3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Small Angle Approximations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DB49F96-CC2B-486A-8C86-DA06D6707D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0EC4E0E-1DB0-45B3-9371-9635BECDAF04}"/>
                  </a:ext>
                </a:extLst>
              </p:cNvPr>
              <p:cNvSpPr txBox="1"/>
              <p:nvPr/>
            </p:nvSpPr>
            <p:spPr>
              <a:xfrm>
                <a:off x="251520" y="764704"/>
                <a:ext cx="8424936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2400" dirty="0"/>
                  <a:t>a) Show that,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/>
                  <a:t> is small, </a:t>
                </a:r>
                <a:br>
                  <a:rPr lang="en-GB" sz="2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≈2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400" dirty="0"/>
              </a:p>
              <a:p>
                <a:r>
                  <a:rPr lang="en-GB" sz="2400" dirty="0"/>
                  <a:t>b) Hence state the approximate value of </a:t>
                </a: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4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2400" dirty="0"/>
                  <a:t> for small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0EC4E0E-1DB0-45B3-9371-9635BECDA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8424936" cy="1569660"/>
              </a:xfrm>
              <a:prstGeom prst="rect">
                <a:avLst/>
              </a:prstGeom>
              <a:blipFill>
                <a:blip r:embed="rId2"/>
                <a:stretch>
                  <a:fillRect b="-246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B8725F-AC5D-4AB6-A6A9-1C85DEA38748}"/>
                  </a:ext>
                </a:extLst>
              </p:cNvPr>
              <p:cNvSpPr txBox="1"/>
              <p:nvPr/>
            </p:nvSpPr>
            <p:spPr>
              <a:xfrm>
                <a:off x="4658312" y="3377625"/>
                <a:ext cx="425187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/>
                  <a:t> terms </a:t>
                </a:r>
              </a:p>
              <a:p>
                <a:r>
                  <a:rPr lang="en-GB" sz="2400" dirty="0"/>
                  <a:t>tend towards 0, </a:t>
                </a:r>
              </a:p>
              <a:p>
                <a:r>
                  <a:rPr lang="en-GB" sz="2400" dirty="0"/>
                  <a:t>thus the approximate value is -1.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B8725F-AC5D-4AB6-A6A9-1C85DEA38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312" y="3377625"/>
                <a:ext cx="4251879" cy="1200329"/>
              </a:xfrm>
              <a:prstGeom prst="rect">
                <a:avLst/>
              </a:prstGeom>
              <a:blipFill>
                <a:blip r:embed="rId3"/>
                <a:stretch>
                  <a:fillRect l="-2149" t="-4061" r="-1289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0526" y="2945577"/>
                <a:ext cx="3672408" cy="24070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𝑡𝑎𝑛</m:t>
                          </m:r>
                        </m:fName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≈5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GB" sz="24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24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4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−1+2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26" y="2945577"/>
                <a:ext cx="3672408" cy="2407006"/>
              </a:xfrm>
              <a:prstGeom prst="rect">
                <a:avLst/>
              </a:prstGeom>
              <a:blipFill>
                <a:blip r:embed="rId4"/>
                <a:stretch>
                  <a:fillRect l="-4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4355976" y="2780928"/>
            <a:ext cx="0" cy="2736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8224" y="4941168"/>
            <a:ext cx="2376264" cy="175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3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5F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134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ACBA9E9-1BCB-3845-9B32-D396F6F130F3}"/>
              </a:ext>
            </a:extLst>
          </p:cNvPr>
          <p:cNvSpPr txBox="1"/>
          <p:nvPr/>
        </p:nvSpPr>
        <p:spPr>
          <a:xfrm>
            <a:off x="611560" y="2682537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Q5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7965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37853</TotalTime>
  <Words>134</Words>
  <Application>Microsoft Macintosh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987</cp:revision>
  <dcterms:created xsi:type="dcterms:W3CDTF">2013-02-28T07:36:55Z</dcterms:created>
  <dcterms:modified xsi:type="dcterms:W3CDTF">2019-07-06T16:01:05Z</dcterms:modified>
</cp:coreProperties>
</file>