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640" r:id="rId2"/>
    <p:sldId id="641" r:id="rId3"/>
    <p:sldId id="639" r:id="rId4"/>
    <p:sldId id="615" r:id="rId5"/>
    <p:sldId id="64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20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Algebraic Methods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7200" dirty="0" smtClean="0"/>
              <a:t>Simplifying Fractions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7</a:t>
            </a:r>
            <a:endParaRPr lang="en-GB" sz="5400" dirty="0" smtClean="0"/>
          </a:p>
          <a:p>
            <a:pPr algn="ctr"/>
            <a:r>
              <a:rPr lang="en-GB" sz="8000" dirty="0" smtClean="0"/>
              <a:t>(Part 1 </a:t>
            </a:r>
            <a:r>
              <a:rPr lang="en-GB" sz="8000" smtClean="0"/>
              <a:t>of 4)</a:t>
            </a:r>
            <a:endParaRPr lang="en-GB" sz="8000" dirty="0" smtClean="0"/>
          </a:p>
        </p:txBody>
      </p:sp>
    </p:spTree>
    <p:extLst>
      <p:ext uri="{BB962C8B-B14F-4D97-AF65-F5344CB8AC3E}">
        <p14:creationId xmlns:p14="http://schemas.microsoft.com/office/powerpoint/2010/main" val="1231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Simplifying </a:t>
              </a:r>
              <a:r>
                <a:rPr lang="en-GB" sz="3200" dirty="0">
                  <a:latin typeface="+mj-lt"/>
                </a:rPr>
                <a:t>Algebraic Fractions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574135" y="1268760"/>
            <a:ext cx="7776864" cy="2308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The golden rule to </a:t>
            </a:r>
          </a:p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simplifying algebraic fractions is to factorise. 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4135" y="4653136"/>
            <a:ext cx="77768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Never expand the brackets! </a:t>
            </a:r>
            <a:endParaRPr lang="en-GB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48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Simplifying </a:t>
              </a:r>
              <a:r>
                <a:rPr lang="en-GB" sz="3200" dirty="0">
                  <a:latin typeface="+mj-lt"/>
                </a:rPr>
                <a:t>Algebraic Fractions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827584" y="774523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Simplify </a:t>
            </a:r>
            <a:r>
              <a:rPr lang="en-GB" sz="3200" dirty="0"/>
              <a:t>fractions by </a:t>
            </a:r>
            <a:r>
              <a:rPr lang="en-GB" sz="3200" b="1" dirty="0" smtClean="0"/>
              <a:t>dividing</a:t>
            </a:r>
            <a:r>
              <a:rPr lang="en-GB" sz="3200" dirty="0" smtClean="0"/>
              <a:t> </a:t>
            </a:r>
            <a:r>
              <a:rPr lang="en-GB" sz="3200" dirty="0"/>
              <a:t>the numerator and denominator </a:t>
            </a:r>
            <a:endParaRPr lang="en-GB" sz="3200" dirty="0" smtClean="0"/>
          </a:p>
          <a:p>
            <a:pPr algn="ctr"/>
            <a:r>
              <a:rPr lang="en-GB" sz="3200" dirty="0" smtClean="0"/>
              <a:t>by </a:t>
            </a:r>
            <a:r>
              <a:rPr lang="en-GB" sz="3200" dirty="0"/>
              <a:t>a </a:t>
            </a:r>
            <a:r>
              <a:rPr lang="en-GB" sz="3200" b="1" dirty="0"/>
              <a:t>common factor</a:t>
            </a:r>
            <a:r>
              <a:rPr lang="en-GB" sz="32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9443" y="2843351"/>
                <a:ext cx="2160240" cy="1088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443" y="2843351"/>
                <a:ext cx="2160240" cy="10886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0816" y="4789828"/>
                <a:ext cx="2912711" cy="1088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16" y="4789828"/>
                <a:ext cx="2912711" cy="10886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203848" y="2852936"/>
                <a:ext cx="3321102" cy="11176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d>
                            <m:dPr>
                              <m:ctrlP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den>
                      </m:f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852936"/>
                <a:ext cx="3321102" cy="11176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804950" y="2935191"/>
                <a:ext cx="1248675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950" y="2935191"/>
                <a:ext cx="1248675" cy="10175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571064" y="4828180"/>
                <a:ext cx="2899383" cy="10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064" y="4828180"/>
                <a:ext cx="2899383" cy="10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889891" y="5037169"/>
                <a:ext cx="124867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891" y="5037169"/>
                <a:ext cx="1248675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306077" y="5055069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077" y="5055069"/>
                <a:ext cx="583814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240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Simplifying </a:t>
              </a:r>
              <a:r>
                <a:rPr lang="en-GB" sz="3200" dirty="0">
                  <a:latin typeface="+mj-lt"/>
                </a:rPr>
                <a:t>Algebraic Fractions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3528" y="1556792"/>
                <a:ext cx="3477805" cy="1088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+11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+12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+20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556792"/>
                <a:ext cx="3477805" cy="10886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64593" y="4192106"/>
                <a:ext cx="2855279" cy="1088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93" y="4192106"/>
                <a:ext cx="2855279" cy="10886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729325" y="1556792"/>
                <a:ext cx="3528392" cy="1117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325" y="1556792"/>
                <a:ext cx="3528392" cy="11176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264299" y="1588275"/>
                <a:ext cx="1493934" cy="10257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4299" y="1588275"/>
                <a:ext cx="1493934" cy="10257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843808" y="4221088"/>
                <a:ext cx="4572000" cy="111767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221088"/>
                <a:ext cx="4572000" cy="11176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870636" y="4231612"/>
                <a:ext cx="1623265" cy="10257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0636" y="4231612"/>
                <a:ext cx="1623265" cy="1025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03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138-139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7" y="3140968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Q1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Q2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Q3</a:t>
            </a:r>
            <a:endParaRPr lang="en-US" sz="24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73316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26065</TotalTime>
  <Words>75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1000</cp:revision>
  <dcterms:created xsi:type="dcterms:W3CDTF">2013-02-28T07:36:55Z</dcterms:created>
  <dcterms:modified xsi:type="dcterms:W3CDTF">2019-09-02T02:44:33Z</dcterms:modified>
</cp:coreProperties>
</file>