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42" r:id="rId2"/>
    <p:sldId id="539" r:id="rId3"/>
    <p:sldId id="538" r:id="rId4"/>
    <p:sldId id="532" r:id="rId5"/>
    <p:sldId id="514" r:id="rId6"/>
    <p:sldId id="512" r:id="rId7"/>
    <p:sldId id="535" r:id="rId8"/>
    <p:sldId id="537" r:id="rId9"/>
    <p:sldId id="515" r:id="rId10"/>
    <p:sldId id="533" r:id="rId11"/>
    <p:sldId id="540" r:id="rId12"/>
    <p:sldId id="536" r:id="rId13"/>
    <p:sldId id="541" r:id="rId14"/>
    <p:sldId id="516" r:id="rId15"/>
    <p:sldId id="517" r:id="rId16"/>
    <p:sldId id="518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371" autoAdjust="0"/>
    <p:restoredTop sz="88544" autoAdjust="0"/>
  </p:normalViewPr>
  <p:slideViewPr>
    <p:cSldViewPr>
      <p:cViewPr varScale="1">
        <p:scale>
          <a:sx n="61" d="100"/>
          <a:sy n="61" d="100"/>
        </p:scale>
        <p:origin x="792" y="19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B55A3-94A2-4CE3-AF3C-3C814701E9E2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04E7C-971C-4DB7-B45D-319EC2F33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796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7" Type="http://schemas.openxmlformats.org/officeDocument/2006/relationships/image" Target="../media/image30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980728"/>
            <a:ext cx="9142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Algebraic Methods </a:t>
            </a:r>
          </a:p>
          <a:p>
            <a:pPr algn="ctr"/>
            <a:r>
              <a:rPr lang="en-GB" sz="9600" dirty="0"/>
              <a:t>- </a:t>
            </a:r>
            <a:r>
              <a:rPr lang="en-GB" sz="8000" dirty="0"/>
              <a:t>Algebraic Fractions</a:t>
            </a:r>
          </a:p>
          <a:p>
            <a:pPr algn="ctr"/>
            <a:r>
              <a:rPr lang="en-GB" sz="8000" dirty="0"/>
              <a:t>Chapter 1</a:t>
            </a:r>
            <a:endParaRPr lang="en-GB" sz="5400" dirty="0"/>
          </a:p>
          <a:p>
            <a:pPr algn="ctr"/>
            <a:r>
              <a:rPr lang="en-GB" sz="8000" dirty="0"/>
              <a:t>(Part 2 of 4)</a:t>
            </a:r>
          </a:p>
        </p:txBody>
      </p:sp>
    </p:spTree>
    <p:extLst>
      <p:ext uri="{BB962C8B-B14F-4D97-AF65-F5344CB8AC3E}">
        <p14:creationId xmlns:p14="http://schemas.microsoft.com/office/powerpoint/2010/main" val="500092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69ABD34-DE3A-4C72-B753-8715D09AEDA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C8395C1-FD53-4728-80E4-28DED49206E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Adding and Subtracting - Common Mistake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5E74563-6CF2-4AD7-BFC4-4402D80C9AE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0586FEF-7AE7-4BFD-B313-D81A444629AC}"/>
              </a:ext>
            </a:extLst>
          </p:cNvPr>
          <p:cNvSpPr txBox="1"/>
          <p:nvPr/>
        </p:nvSpPr>
        <p:spPr>
          <a:xfrm>
            <a:off x="1913454" y="767600"/>
            <a:ext cx="5833220" cy="1077218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Common student mistakes</a:t>
            </a:r>
          </a:p>
          <a:p>
            <a:pPr algn="ctr"/>
            <a:r>
              <a:rPr lang="en-GB" sz="3200" dirty="0"/>
              <a:t>“Crime against Mathematics”: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485443B-AD53-4A9C-B57A-DB81A3A375F0}"/>
                  </a:ext>
                </a:extLst>
              </p:cNvPr>
              <p:cNvSpPr txBox="1"/>
              <p:nvPr/>
            </p:nvSpPr>
            <p:spPr>
              <a:xfrm>
                <a:off x="611560" y="1962418"/>
                <a:ext cx="4968552" cy="2102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485443B-AD53-4A9C-B57A-DB81A3A37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962418"/>
                <a:ext cx="4968552" cy="21028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7447B76-5306-43D6-A4C3-3C40F3311407}"/>
              </a:ext>
            </a:extLst>
          </p:cNvPr>
          <p:cNvCxnSpPr/>
          <p:nvPr/>
        </p:nvCxnSpPr>
        <p:spPr>
          <a:xfrm flipV="1">
            <a:off x="1931710" y="3376465"/>
            <a:ext cx="721604" cy="6625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7447B76-5306-43D6-A4C3-3C40F3311407}"/>
              </a:ext>
            </a:extLst>
          </p:cNvPr>
          <p:cNvCxnSpPr/>
          <p:nvPr/>
        </p:nvCxnSpPr>
        <p:spPr>
          <a:xfrm flipV="1">
            <a:off x="2647604" y="2284413"/>
            <a:ext cx="721604" cy="6625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485443B-AD53-4A9C-B57A-DB81A3A375F0}"/>
                  </a:ext>
                </a:extLst>
              </p:cNvPr>
              <p:cNvSpPr txBox="1"/>
              <p:nvPr/>
            </p:nvSpPr>
            <p:spPr>
              <a:xfrm>
                <a:off x="394964" y="4382320"/>
                <a:ext cx="6552156" cy="2102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6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6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6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485443B-AD53-4A9C-B57A-DB81A3A37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64" y="4382320"/>
                <a:ext cx="6552156" cy="21028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correct tic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82763"/>
            <a:ext cx="1249390" cy="130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wrong cros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181" y="2449782"/>
            <a:ext cx="1276329" cy="1276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447B76-5306-43D6-A4C3-3C40F3311407}"/>
              </a:ext>
            </a:extLst>
          </p:cNvPr>
          <p:cNvCxnSpPr/>
          <p:nvPr/>
        </p:nvCxnSpPr>
        <p:spPr>
          <a:xfrm flipV="1">
            <a:off x="1913454" y="5813562"/>
            <a:ext cx="721604" cy="66254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447B76-5306-43D6-A4C3-3C40F3311407}"/>
              </a:ext>
            </a:extLst>
          </p:cNvPr>
          <p:cNvCxnSpPr/>
          <p:nvPr/>
        </p:nvCxnSpPr>
        <p:spPr>
          <a:xfrm flipV="1">
            <a:off x="2629348" y="4721510"/>
            <a:ext cx="721604" cy="66254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7447B76-5306-43D6-A4C3-3C40F3311407}"/>
              </a:ext>
            </a:extLst>
          </p:cNvPr>
          <p:cNvCxnSpPr/>
          <p:nvPr/>
        </p:nvCxnSpPr>
        <p:spPr>
          <a:xfrm flipV="1">
            <a:off x="538028" y="4725144"/>
            <a:ext cx="721604" cy="66254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109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Fractions - </a:t>
              </a:r>
              <a:r>
                <a:rPr lang="en-GB" sz="3200" dirty="0">
                  <a:latin typeface="+mj-lt"/>
                </a:rPr>
                <a:t>Adding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23528" y="2420888"/>
                <a:ext cx="4464496" cy="2622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6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GB" sz="96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GB" sz="9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96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600" b="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9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GB" sz="9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9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420888"/>
                <a:ext cx="4464496" cy="26225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0414" y="969346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Write as a single fraction.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716016" y="2420888"/>
                <a:ext cx="4320480" cy="2897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6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9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9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9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96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9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9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420888"/>
                <a:ext cx="4320480" cy="28972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68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81E7C60-8FE6-4D05-BF44-C9A8A2338C8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1582CDF-1FE0-4C31-AA4F-67427E70011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Algebraic Fractions - Addition 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0FA3308-C24E-43C9-B2AB-84EDA1C6357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D8F85BA-A1EF-4E13-B24D-D8EA44871361}"/>
              </a:ext>
            </a:extLst>
          </p:cNvPr>
          <p:cNvSpPr txBox="1"/>
          <p:nvPr/>
        </p:nvSpPr>
        <p:spPr>
          <a:xfrm>
            <a:off x="5144" y="78963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 subtract two fractions, find a common denominator.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419872" y="1556792"/>
                <a:ext cx="5119543" cy="1245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1556792"/>
                <a:ext cx="5119543" cy="12457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2075" y="1592137"/>
                <a:ext cx="2966581" cy="11423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075" y="1592137"/>
                <a:ext cx="2966581" cy="11423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419872" y="3155518"/>
                <a:ext cx="4353179" cy="1211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6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+6+ </m:t>
                          </m:r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155518"/>
                <a:ext cx="4353179" cy="12114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418656" y="4719876"/>
                <a:ext cx="4041042" cy="1211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36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num>
                        <m:den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656" y="4719876"/>
                <a:ext cx="4041042" cy="12114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825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Fractions - </a:t>
              </a:r>
              <a:r>
                <a:rPr lang="en-GB" sz="3200" dirty="0">
                  <a:latin typeface="+mj-lt"/>
                </a:rPr>
                <a:t>Adding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23528" y="2420888"/>
                <a:ext cx="4464496" cy="2622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6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GB" sz="96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GB" sz="9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96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600" b="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9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GB" sz="9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9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420888"/>
                <a:ext cx="4464496" cy="26225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0414" y="969346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Write as a single fraction.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716016" y="2420888"/>
                <a:ext cx="4320480" cy="2897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6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9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9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9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96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9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9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420888"/>
                <a:ext cx="4320480" cy="28972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110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81E7C60-8FE6-4D05-BF44-C9A8A2338C8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1582CDF-1FE0-4C31-AA4F-67427E70011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Algebraic Fractions - Subtraction 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0FA3308-C24E-43C9-B2AB-84EDA1C6357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259632" y="6381328"/>
                <a:ext cx="5703237" cy="1577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4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d>
                            <m:d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6381328"/>
                <a:ext cx="5703237" cy="15770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5684" y="1517090"/>
                <a:ext cx="2524922" cy="908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84" y="1517090"/>
                <a:ext cx="2524922" cy="9089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059832" y="1523774"/>
                <a:ext cx="4516878" cy="978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den>
                      </m:f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1523774"/>
                <a:ext cx="4516878" cy="9782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059832" y="2751105"/>
                <a:ext cx="5726288" cy="989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751105"/>
                <a:ext cx="5726288" cy="9894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059832" y="4123922"/>
                <a:ext cx="2880320" cy="10049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123922"/>
                <a:ext cx="2880320" cy="100495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095264" y="5424792"/>
                <a:ext cx="2952328" cy="9782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−3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264" y="5424792"/>
                <a:ext cx="2952328" cy="9782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0D8F85BA-A1EF-4E13-B24D-D8EA44871361}"/>
              </a:ext>
            </a:extLst>
          </p:cNvPr>
          <p:cNvSpPr txBox="1"/>
          <p:nvPr/>
        </p:nvSpPr>
        <p:spPr>
          <a:xfrm>
            <a:off x="5144" y="78963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 add two fractions, find a common denominator.</a:t>
            </a:r>
          </a:p>
        </p:txBody>
      </p:sp>
    </p:spTree>
    <p:extLst>
      <p:ext uri="{BB962C8B-B14F-4D97-AF65-F5344CB8AC3E}">
        <p14:creationId xmlns:p14="http://schemas.microsoft.com/office/powerpoint/2010/main" val="401319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D24B3A2-4CE7-49A8-A183-7F9AE5CAF32E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B83F3B9-3A46-45BA-934D-40415CD8519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Fractions - </a:t>
              </a:r>
              <a:r>
                <a:rPr lang="en-GB" sz="3200" dirty="0">
                  <a:latin typeface="+mj-lt"/>
                </a:rPr>
                <a:t>Exam Questions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DB35004-33A8-4A93-AC30-A0F489CBCFE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BB249AE9-2ABD-46A1-8EC4-DCFAFFA64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078821"/>
            <a:ext cx="5685038" cy="25854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0682356-216E-46CB-AF10-FBD3F939F25F}"/>
                  </a:ext>
                </a:extLst>
              </p:cNvPr>
              <p:cNvSpPr txBox="1"/>
              <p:nvPr/>
            </p:nvSpPr>
            <p:spPr>
              <a:xfrm>
                <a:off x="6516216" y="1700808"/>
                <a:ext cx="2088232" cy="1142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0682356-216E-46CB-AF10-FBD3F939F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700808"/>
                <a:ext cx="2088232" cy="11423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48EE6B37-CB66-4ECF-BA10-7E8219F4F7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94" y="4535205"/>
            <a:ext cx="5685038" cy="170210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E73B32-E400-4DEF-9380-770E92424F03}"/>
                  </a:ext>
                </a:extLst>
              </p:cNvPr>
              <p:cNvSpPr txBox="1"/>
              <p:nvPr/>
            </p:nvSpPr>
            <p:spPr>
              <a:xfrm>
                <a:off x="6516216" y="4679221"/>
                <a:ext cx="2088232" cy="1142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E73B32-E400-4DEF-9380-770E92424F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679221"/>
                <a:ext cx="2088232" cy="11423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96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5F7FC2F-0F09-BA43-AA8B-B34D10766673}"/>
              </a:ext>
            </a:extLst>
          </p:cNvPr>
          <p:cNvSpPr txBox="1"/>
          <p:nvPr/>
        </p:nvSpPr>
        <p:spPr>
          <a:xfrm>
            <a:off x="611560" y="2682537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Q1a, g, h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Q2&amp;3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Q4&amp;5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Q6&amp;7</a:t>
            </a:r>
          </a:p>
        </p:txBody>
      </p:sp>
    </p:spTree>
    <p:extLst>
      <p:ext uri="{BB962C8B-B14F-4D97-AF65-F5344CB8AC3E}">
        <p14:creationId xmlns:p14="http://schemas.microsoft.com/office/powerpoint/2010/main" val="139141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Fractions 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0" y="735051"/>
            <a:ext cx="9142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When calculating with fractions </a:t>
            </a:r>
          </a:p>
          <a:p>
            <a:pPr algn="ctr"/>
            <a:r>
              <a:rPr lang="en-GB" sz="3600" dirty="0"/>
              <a:t>before you do anything else </a:t>
            </a:r>
          </a:p>
          <a:p>
            <a:pPr algn="ctr"/>
            <a:r>
              <a:rPr lang="en-GB" sz="3600" b="1" dirty="0"/>
              <a:t>FACTORISE</a:t>
            </a:r>
            <a:r>
              <a:rPr lang="en-GB" sz="3600" dirty="0"/>
              <a:t> anything that you can factorise!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958473" y="2924945"/>
                <a:ext cx="211920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473" y="2924945"/>
                <a:ext cx="2119207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701416" y="4149081"/>
                <a:ext cx="256583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416" y="4149081"/>
                <a:ext cx="2565831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629408" y="5373217"/>
                <a:ext cx="296177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+6=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408" y="5373217"/>
                <a:ext cx="2961773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923928" y="2933808"/>
                <a:ext cx="332893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+1)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933808"/>
                <a:ext cx="332893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211960" y="4149080"/>
                <a:ext cx="222251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+1)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149080"/>
                <a:ext cx="222251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71428" y="5373216"/>
                <a:ext cx="322117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3)(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+2)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5373216"/>
                <a:ext cx="3221179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844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Fractions - </a:t>
              </a:r>
              <a:r>
                <a:rPr lang="en-GB" sz="3200" dirty="0">
                  <a:latin typeface="+mj-lt"/>
                </a:rPr>
                <a:t>Multiplying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67544" y="2348880"/>
                <a:ext cx="4464496" cy="2622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GB" sz="9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GB" sz="9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9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96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9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9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348880"/>
                <a:ext cx="4464496" cy="26225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0414" y="969346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Write as a single fraction in its simplest form.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860032" y="2348880"/>
                <a:ext cx="2985846" cy="2622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𝑎𝑐</m:t>
                          </m:r>
                        </m:num>
                        <m:den>
                          <m:r>
                            <a:rPr lang="en-GB" sz="9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𝑎𝑏</m:t>
                          </m:r>
                        </m:den>
                      </m:f>
                      <m:r>
                        <a:rPr lang="en-GB" sz="9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348880"/>
                <a:ext cx="2985846" cy="26225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581824" y="2420888"/>
                <a:ext cx="1480582" cy="2621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9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824" y="2420888"/>
                <a:ext cx="1480582" cy="2621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446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Fractions - Multiplying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6D41DA-4A07-4A84-9502-23ACF922C2FC}"/>
                  </a:ext>
                </a:extLst>
              </p:cNvPr>
              <p:cNvSpPr txBox="1"/>
              <p:nvPr/>
            </p:nvSpPr>
            <p:spPr>
              <a:xfrm>
                <a:off x="4283968" y="1847552"/>
                <a:ext cx="4032448" cy="4133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baseline="30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6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GB" sz="3600" b="0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6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d>
                            <m:dPr>
                              <m:ctrlP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6D41DA-4A07-4A84-9502-23ACF922C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847552"/>
                <a:ext cx="4032448" cy="41338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99592" y="1988840"/>
                <a:ext cx="3178178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988840"/>
                <a:ext cx="3178178" cy="11330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-9128" y="925261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Write as a single fraction in its simplest form.</a:t>
            </a:r>
          </a:p>
        </p:txBody>
      </p:sp>
    </p:spTree>
    <p:extLst>
      <p:ext uri="{BB962C8B-B14F-4D97-AF65-F5344CB8AC3E}">
        <p14:creationId xmlns:p14="http://schemas.microsoft.com/office/powerpoint/2010/main" val="214808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69ABD34-DE3A-4C72-B753-8715D09AEDA8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C8395C1-FD53-4728-80E4-28DED49206E8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Fractions - </a:t>
              </a:r>
              <a:r>
                <a:rPr lang="en-GB" sz="3200" dirty="0">
                  <a:latin typeface="+mj-lt"/>
                </a:rPr>
                <a:t>Multiplying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5E74563-6CF2-4AD7-BFC4-4402D80C9AE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35631" y="1181701"/>
                <a:ext cx="3672408" cy="1133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sSup>
                            <m:sSupPr>
                              <m:ctrlP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631" y="1181701"/>
                <a:ext cx="3672408" cy="11330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980047" y="1188425"/>
                <a:ext cx="4984441" cy="1211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047" y="1188425"/>
                <a:ext cx="4984441" cy="12114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305120" y="4682477"/>
                <a:ext cx="2330638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120" y="4682477"/>
                <a:ext cx="2330638" cy="11330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275856" y="2864492"/>
                <a:ext cx="4213846" cy="1225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+3)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864492"/>
                <a:ext cx="4213846" cy="12258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980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Fractions - Dividing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7555" y="2230418"/>
                <a:ext cx="4226413" cy="26396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GB" sz="88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GB" sz="8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8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GB" sz="88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GB" sz="8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7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" y="2230418"/>
                <a:ext cx="4226413" cy="26396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125302" y="2230418"/>
                <a:ext cx="4287456" cy="2659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GB" sz="88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GB" sz="8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8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n-GB" sz="88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GB" sz="8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302" y="2230418"/>
                <a:ext cx="4287456" cy="26595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100392" y="2235489"/>
                <a:ext cx="1083309" cy="2402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GB" sz="8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2235489"/>
                <a:ext cx="1083309" cy="2402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187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Fractions - Dividing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F30358-1856-4EE4-BE70-12F1D89CDA90}"/>
                  </a:ext>
                </a:extLst>
              </p:cNvPr>
              <p:cNvSpPr txBox="1"/>
              <p:nvPr/>
            </p:nvSpPr>
            <p:spPr>
              <a:xfrm>
                <a:off x="395536" y="1455326"/>
                <a:ext cx="4104456" cy="1142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F30358-1856-4EE4-BE70-12F1D89CD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455326"/>
                <a:ext cx="4104456" cy="11423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581536" y="2936040"/>
                <a:ext cx="4909166" cy="1117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536" y="2936040"/>
                <a:ext cx="4909166" cy="11176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530623" y="5523833"/>
                <a:ext cx="2221713" cy="10157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623" y="5523833"/>
                <a:ext cx="2221713" cy="1015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257" y="688002"/>
            <a:ext cx="9134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Write as a single fraction in its simplest form.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530623" y="4221088"/>
                <a:ext cx="4909166" cy="1135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+4)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623" y="4221088"/>
                <a:ext cx="4909166" cy="11353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F30358-1856-4EE4-BE70-12F1D89CDA90}"/>
                  </a:ext>
                </a:extLst>
              </p:cNvPr>
              <p:cNvSpPr txBox="1"/>
              <p:nvPr/>
            </p:nvSpPr>
            <p:spPr>
              <a:xfrm>
                <a:off x="4211961" y="1423208"/>
                <a:ext cx="4752528" cy="1245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F30358-1856-4EE4-BE70-12F1D89CD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1" y="1423208"/>
                <a:ext cx="4752528" cy="12457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547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69ABD34-DE3A-4C72-B753-8715D09AEDA8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C8395C1-FD53-4728-80E4-28DED49206E8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Fractions – </a:t>
              </a:r>
              <a:r>
                <a:rPr lang="en-GB" sz="3200" dirty="0">
                  <a:latin typeface="+mj-lt"/>
                </a:rPr>
                <a:t>Division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5E74563-6CF2-4AD7-BFC4-4402D80C9AE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125581-FB62-4883-9F66-72365E8F617C}"/>
                  </a:ext>
                </a:extLst>
              </p:cNvPr>
              <p:cNvSpPr txBox="1"/>
              <p:nvPr/>
            </p:nvSpPr>
            <p:spPr>
              <a:xfrm>
                <a:off x="179512" y="1019073"/>
                <a:ext cx="4248472" cy="1164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125581-FB62-4883-9F66-72365E8F6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019073"/>
                <a:ext cx="4248472" cy="11646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355976" y="1022043"/>
                <a:ext cx="4718866" cy="11646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022043"/>
                <a:ext cx="4718866" cy="1164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860024" y="5589240"/>
                <a:ext cx="2093265" cy="93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f>
                        <m:fPr>
                          <m:ctrlPr>
                            <a:rPr lang="en-GB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num>
                        <m:den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024" y="5589240"/>
                <a:ext cx="2093265" cy="9357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860024" y="2564904"/>
                <a:ext cx="5259433" cy="11646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024" y="2564904"/>
                <a:ext cx="5259433" cy="11646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84567" y="4044800"/>
                <a:ext cx="2631649" cy="11646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567" y="4044800"/>
                <a:ext cx="2631649" cy="11646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005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6-7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58F349F-6205-CF4B-9AEB-DA96989734AA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Q5&amp;6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501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19233</TotalTime>
  <Words>331</Words>
  <Application>Microsoft Macintosh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719</cp:revision>
  <cp:lastPrinted>2018-05-28T03:54:11Z</cp:lastPrinted>
  <dcterms:created xsi:type="dcterms:W3CDTF">2013-02-28T07:36:55Z</dcterms:created>
  <dcterms:modified xsi:type="dcterms:W3CDTF">2019-07-06T11:36:48Z</dcterms:modified>
</cp:coreProperties>
</file>