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01" r:id="rId2"/>
    <p:sldId id="697" r:id="rId3"/>
    <p:sldId id="698" r:id="rId4"/>
    <p:sldId id="699" r:id="rId5"/>
    <p:sldId id="682" r:id="rId6"/>
    <p:sldId id="700" r:id="rId7"/>
    <p:sldId id="684" r:id="rId8"/>
    <p:sldId id="695" r:id="rId9"/>
    <p:sldId id="683" r:id="rId10"/>
    <p:sldId id="6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119" autoAdjust="0"/>
    <p:restoredTop sz="88534" autoAdjust="0"/>
  </p:normalViewPr>
  <p:slideViewPr>
    <p:cSldViewPr>
      <p:cViewPr varScale="1">
        <p:scale>
          <a:sx n="70" d="100"/>
          <a:sy n="70" d="100"/>
        </p:scale>
        <p:origin x="4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Trig Functions</a:t>
            </a:r>
          </a:p>
          <a:p>
            <a:pPr algn="ctr"/>
            <a:r>
              <a:rPr lang="en-GB" sz="7200" dirty="0"/>
              <a:t>- Identities sec</a:t>
            </a:r>
            <a:r>
              <a:rPr lang="en-GB" sz="7200" baseline="30000" dirty="0"/>
              <a:t>2</a:t>
            </a:r>
            <a:r>
              <a:rPr lang="en-GB" sz="7200" dirty="0"/>
              <a:t> cosec</a:t>
            </a:r>
            <a:r>
              <a:rPr lang="en-GB" sz="7200" baseline="30000" dirty="0"/>
              <a:t>2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6</a:t>
            </a:r>
          </a:p>
          <a:p>
            <a:pPr algn="ctr"/>
            <a:r>
              <a:rPr lang="en-GB" sz="8000" dirty="0"/>
              <a:t>(Part 3 </a:t>
            </a:r>
            <a:r>
              <a:rPr lang="en-GB" sz="8000"/>
              <a:t>of 5)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52421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6D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156-157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B797518-FD11-CC4C-89DA-53F7704FEC15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743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09682" y="2924944"/>
                <a:ext cx="2461187" cy="1419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6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in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682" y="2924944"/>
                <a:ext cx="2461187" cy="1419556"/>
              </a:xfrm>
              <a:prstGeom prst="rect">
                <a:avLst/>
              </a:prstGeom>
              <a:blipFill>
                <a:blip r:embed="rId2"/>
                <a:stretch>
                  <a:fillRect t="-2146" r="-16089" b="-23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453940" y="801140"/>
                <a:ext cx="2651944" cy="1419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6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940" y="801140"/>
                <a:ext cx="2651944" cy="1419556"/>
              </a:xfrm>
              <a:prstGeom prst="rect">
                <a:avLst/>
              </a:prstGeom>
              <a:blipFill>
                <a:blip r:embed="rId3"/>
                <a:stretch>
                  <a:fillRect t="-1717" r="-14483" b="-23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366275" y="5072257"/>
                <a:ext cx="2461187" cy="1244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275" y="5072257"/>
                <a:ext cx="2461187" cy="1244956"/>
              </a:xfrm>
              <a:prstGeom prst="rect">
                <a:avLst/>
              </a:prstGeom>
              <a:blipFill>
                <a:blip r:embed="rId4"/>
                <a:stretch>
                  <a:fillRect t="-15686" r="-16089" b="-26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45986" y="3212976"/>
                <a:ext cx="21602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986" y="3212976"/>
                <a:ext cx="216024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15603" y="5144265"/>
                <a:ext cx="21602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603" y="5144265"/>
                <a:ext cx="216024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1002" y="1065663"/>
                <a:ext cx="21602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002" y="1065663"/>
                <a:ext cx="216024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57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43608" y="1899585"/>
                <a:ext cx="727280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6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899585"/>
                <a:ext cx="7272808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99683" y="3573016"/>
                <a:ext cx="3744416" cy="658898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Dividing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3600" dirty="0"/>
                  <a:t>: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683" y="3573016"/>
                <a:ext cx="3744416" cy="658898"/>
              </a:xfrm>
              <a:prstGeom prst="rect">
                <a:avLst/>
              </a:prstGeom>
              <a:blipFill>
                <a:blip r:embed="rId3"/>
                <a:stretch>
                  <a:fillRect l="-926" r="-772" b="-19697"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43608" y="4796588"/>
                <a:ext cx="72008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96588"/>
                <a:ext cx="7200800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843808" y="984291"/>
            <a:ext cx="3240360" cy="64633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An old identity:</a:t>
            </a:r>
          </a:p>
        </p:txBody>
      </p:sp>
    </p:spTree>
    <p:extLst>
      <p:ext uri="{BB962C8B-B14F-4D97-AF65-F5344CB8AC3E}">
        <p14:creationId xmlns:p14="http://schemas.microsoft.com/office/powerpoint/2010/main" val="189545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11760" y="815882"/>
                <a:ext cx="2382640" cy="1419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66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in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815882"/>
                <a:ext cx="2382640" cy="1419556"/>
              </a:xfrm>
              <a:prstGeom prst="rect">
                <a:avLst/>
              </a:prstGeom>
              <a:blipFill>
                <a:blip r:embed="rId2"/>
                <a:stretch>
                  <a:fillRect t="-2146" r="-16923" b="-23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366275" y="2803969"/>
                <a:ext cx="2651944" cy="1419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66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275" y="2803969"/>
                <a:ext cx="2651944" cy="1419556"/>
              </a:xfrm>
              <a:prstGeom prst="rect">
                <a:avLst/>
              </a:prstGeom>
              <a:blipFill>
                <a:blip r:embed="rId3"/>
                <a:stretch>
                  <a:fillRect t="-2146" r="-14713" b="-23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366275" y="5072257"/>
                <a:ext cx="2382640" cy="1244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box>
                      <m:box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6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GB" sz="6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66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GB" sz="6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6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box>
                  </m:oMath>
                </a14:m>
                <a:r>
                  <a:rPr lang="en-GB" sz="6600" dirty="0"/>
                  <a:t> =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275" y="5072257"/>
                <a:ext cx="2382640" cy="1244956"/>
              </a:xfrm>
              <a:prstGeom prst="rect">
                <a:avLst/>
              </a:prstGeom>
              <a:blipFill>
                <a:blip r:embed="rId4"/>
                <a:stretch>
                  <a:fillRect t="-15686" r="-16880" b="-26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92080" y="3052082"/>
                <a:ext cx="21602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052082"/>
                <a:ext cx="216024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18219" y="5157192"/>
                <a:ext cx="276876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𝑐𝑜𝑠𝑒𝑐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219" y="5157192"/>
                <a:ext cx="2768765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64088" y="1059747"/>
                <a:ext cx="165410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059747"/>
                <a:ext cx="1654106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925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99683" y="3573016"/>
                <a:ext cx="3744416" cy="658898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Dividing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3600" dirty="0"/>
                  <a:t>: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683" y="3573016"/>
                <a:ext cx="3744416" cy="658898"/>
              </a:xfrm>
              <a:prstGeom prst="rect">
                <a:avLst/>
              </a:prstGeom>
              <a:blipFill>
                <a:blip r:embed="rId2"/>
                <a:stretch>
                  <a:fillRect b="-19697"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5651" y="4662748"/>
                <a:ext cx="889248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51" y="4662748"/>
                <a:ext cx="8892480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43608" y="1899585"/>
                <a:ext cx="727280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6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6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6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899585"/>
                <a:ext cx="7272808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843808" y="984291"/>
            <a:ext cx="3240360" cy="64633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An old identity:</a:t>
            </a:r>
          </a:p>
        </p:txBody>
      </p:sp>
    </p:spTree>
    <p:extLst>
      <p:ext uri="{BB962C8B-B14F-4D97-AF65-F5344CB8AC3E}">
        <p14:creationId xmlns:p14="http://schemas.microsoft.com/office/powerpoint/2010/main" val="239985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396" y="4142980"/>
                <a:ext cx="9132386" cy="1131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6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600" b="1" i="0" smtClean="0">
                                  <a:latin typeface="Cambria Math" panose="02040503050406030204" pitchFamily="18" charset="0"/>
                                </a:rPr>
                                <m:t>𝐜𝐨𝐭</m:t>
                              </m:r>
                            </m:e>
                            <m:sup>
                              <m:r>
                                <a:rPr lang="en-GB" sz="6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600" b="1" i="0" smtClean="0">
                                  <a:latin typeface="Cambria Math" panose="02040503050406030204" pitchFamily="18" charset="0"/>
                                </a:rPr>
                                <m:t>𝐜𝐨𝐬𝐞𝐜</m:t>
                              </m:r>
                            </m:e>
                            <m:sup>
                              <m:r>
                                <a:rPr lang="en-GB" sz="6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6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6" y="4142980"/>
                <a:ext cx="9132386" cy="1131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544" y="1722289"/>
                <a:ext cx="8136904" cy="1225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72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7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7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e>
                            <m:sup>
                              <m:r>
                                <a:rPr lang="en-GB" sz="7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72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7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7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1" i="0" smtClean="0">
                                  <a:latin typeface="Cambria Math" panose="02040503050406030204" pitchFamily="18" charset="0"/>
                                </a:rPr>
                                <m:t>𝐬𝐞𝐜</m:t>
                              </m:r>
                            </m:e>
                            <m:sup>
                              <m:r>
                                <a:rPr lang="en-GB" sz="7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7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22289"/>
                <a:ext cx="8136904" cy="12252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81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00285B8-6618-430B-B6C6-7847EB8E0E5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A6CD04-84BB-432D-A11C-2A7D97495E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4CFF96C-7A45-4A28-A3F0-55B447D4E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ECAFA1-DBC3-46A0-BF5F-FE5260AE19AF}"/>
                  </a:ext>
                </a:extLst>
              </p:cNvPr>
              <p:cNvSpPr txBox="1"/>
              <p:nvPr/>
            </p:nvSpPr>
            <p:spPr>
              <a:xfrm>
                <a:off x="611560" y="692696"/>
                <a:ext cx="7610499" cy="8604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200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𝑜𝑠𝑒𝑐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200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32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32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ECAFA1-DBC3-46A0-BF5F-FE5260AE1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692696"/>
                <a:ext cx="7610499" cy="860428"/>
              </a:xfrm>
              <a:prstGeom prst="rect">
                <a:avLst/>
              </a:prstGeom>
              <a:blipFill>
                <a:blip r:embed="rId2"/>
                <a:stretch>
                  <a:fillRect b="-24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207F2EC-A4BB-4D18-8F25-C3548616CA99}"/>
                  </a:ext>
                </a:extLst>
              </p:cNvPr>
              <p:cNvSpPr/>
              <p:nvPr/>
            </p:nvSpPr>
            <p:spPr>
              <a:xfrm>
                <a:off x="683568" y="1563893"/>
                <a:ext cx="7704965" cy="5271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ose</m:t>
                                      </m:r>
                                      <m: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𝑐𝑜𝑡</m:t>
                                      </m:r>
                                    </m:e>
                                    <m:sup>
                                      <m:r>
                                        <a:rPr lang="en-GB" sz="2800" b="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d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cosec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𝑐𝑜𝑡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𝑐𝑜𝑠𝑒𝑐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fName>
                        <m:e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𝑐𝑜𝑡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2800" b="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GB" sz="2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207F2EC-A4BB-4D18-8F25-C3548616CA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563893"/>
                <a:ext cx="7704965" cy="5271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4653136"/>
            <a:ext cx="4361698" cy="204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00285B8-6618-430B-B6C6-7847EB8E0E5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A6CD04-84BB-432D-A11C-2A7D97495E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4CFF96C-7A45-4A28-A3F0-55B447D4E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/>
              <p:nvPr/>
            </p:nvSpPr>
            <p:spPr>
              <a:xfrm>
                <a:off x="1151511" y="764704"/>
                <a:ext cx="6840760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𝑐𝑜𝑠𝑒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−9=</m:t>
                    </m:r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511" y="764704"/>
                <a:ext cx="6840760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F43C991-954E-416E-B42C-ABCC6F82382E}"/>
                  </a:ext>
                </a:extLst>
              </p:cNvPr>
              <p:cNvSpPr txBox="1"/>
              <p:nvPr/>
            </p:nvSpPr>
            <p:spPr>
              <a:xfrm>
                <a:off x="1835696" y="1851317"/>
                <a:ext cx="4104456" cy="1939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−9=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GB" sz="2400" i="1" dirty="0">
                    <a:latin typeface="Cambria Math" panose="02040503050406030204" pitchFamily="18" charset="0"/>
                  </a:rPr>
                </a:br>
                <a:endParaRPr lang="en-GB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F43C991-954E-416E-B42C-ABCC6F823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851317"/>
                <a:ext cx="4104456" cy="19390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763688" y="6023478"/>
                <a:ext cx="40425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𝟑𝟖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𝟐𝟏𝟖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𝟏𝟑𝟓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𝟑𝟏𝟓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6023478"/>
                <a:ext cx="404251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80755" y="3951915"/>
                <a:ext cx="3970495" cy="1853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755" y="3951915"/>
                <a:ext cx="3970495" cy="18532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2160" y="5301208"/>
            <a:ext cx="2882025" cy="134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8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7504" y="2503057"/>
                <a:ext cx="4680520" cy="3108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/>
                                    </a:rPr>
                                    <m:t>cot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2+2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−3=0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br>
                  <a:rPr lang="en-GB" sz="2800" b="0" i="1" dirty="0">
                    <a:latin typeface="Cambria Math"/>
                  </a:rPr>
                </a:br>
                <a:endParaRPr lang="en-GB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503057"/>
                <a:ext cx="4680520" cy="31086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/>
              <p:nvPr/>
            </p:nvSpPr>
            <p:spPr>
              <a:xfrm>
                <a:off x="1691680" y="734238"/>
                <a:ext cx="5976664" cy="13947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Solve, for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, the equation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𝒄𝒐𝒔𝒆</m:t>
                      </m:r>
                      <m:sSup>
                        <m:sSup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𝒄𝒐𝒕</m:t>
                          </m:r>
                        </m:fName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giving your solutions to 3sf</a:t>
                </a:r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734238"/>
                <a:ext cx="5976664" cy="1394741"/>
              </a:xfrm>
              <a:prstGeom prst="rect">
                <a:avLst/>
              </a:prstGeom>
              <a:blipFill>
                <a:blip r:embed="rId3"/>
                <a:stretch>
                  <a:fillRect b="-509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12160" y="4586288"/>
                <a:ext cx="2337526" cy="2050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𝟓𝟓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𝟓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𝟕𝟖</m:t>
                      </m:r>
                    </m:oMath>
                  </m:oMathPara>
                </a14:m>
                <a:endParaRPr lang="en-GB" sz="3200" b="1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𝟗𝟑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586288"/>
                <a:ext cx="2337526" cy="20507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60032" y="2308006"/>
                <a:ext cx="4283750" cy="2139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:br>
                  <a:rPr lang="en-GB" sz="28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br>
                  <a:rPr lang="en-GB" sz="28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08006"/>
                <a:ext cx="4283750" cy="21393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4860032" y="2276872"/>
            <a:ext cx="0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49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41284</TotalTime>
  <Words>227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1025</cp:revision>
  <dcterms:created xsi:type="dcterms:W3CDTF">2013-02-28T07:36:55Z</dcterms:created>
  <dcterms:modified xsi:type="dcterms:W3CDTF">2019-07-06T16:15:14Z</dcterms:modified>
</cp:coreProperties>
</file>