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571" r:id="rId2"/>
    <p:sldId id="569" r:id="rId3"/>
    <p:sldId id="554" r:id="rId4"/>
    <p:sldId id="572" r:id="rId5"/>
    <p:sldId id="557" r:id="rId6"/>
    <p:sldId id="559" r:id="rId7"/>
    <p:sldId id="556" r:id="rId8"/>
    <p:sldId id="560" r:id="rId9"/>
    <p:sldId id="5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581" autoAdjust="0"/>
    <p:restoredTop sz="88534" autoAdjust="0"/>
  </p:normalViewPr>
  <p:slideViewPr>
    <p:cSldViewPr>
      <p:cViewPr varScale="1">
        <p:scale>
          <a:sx n="70" d="100"/>
          <a:sy n="70" d="100"/>
        </p:scale>
        <p:origin x="744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59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18" Type="http://schemas.openxmlformats.org/officeDocument/2006/relationships/image" Target="../media/image236.png"/><Relationship Id="rId3" Type="http://schemas.openxmlformats.org/officeDocument/2006/relationships/image" Target="../media/image27.png"/><Relationship Id="rId21" Type="http://schemas.openxmlformats.org/officeDocument/2006/relationships/image" Target="../media/image225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17" Type="http://schemas.openxmlformats.org/officeDocument/2006/relationships/image" Target="../media/image235.png"/><Relationship Id="rId2" Type="http://schemas.openxmlformats.org/officeDocument/2006/relationships/image" Target="../media/image26.png"/><Relationship Id="rId16" Type="http://schemas.openxmlformats.org/officeDocument/2006/relationships/image" Target="../media/image240.png"/><Relationship Id="rId20" Type="http://schemas.openxmlformats.org/officeDocument/2006/relationships/image" Target="../media/image2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24" Type="http://schemas.openxmlformats.org/officeDocument/2006/relationships/image" Target="../media/image41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23" Type="http://schemas.openxmlformats.org/officeDocument/2006/relationships/image" Target="../media/image40.png"/><Relationship Id="rId10" Type="http://schemas.openxmlformats.org/officeDocument/2006/relationships/image" Target="../media/image34.png"/><Relationship Id="rId19" Type="http://schemas.openxmlformats.org/officeDocument/2006/relationships/image" Target="../media/image237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Relationship Id="rId22" Type="http://schemas.openxmlformats.org/officeDocument/2006/relationships/image" Target="../media/image2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gif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491" y="1052736"/>
            <a:ext cx="9142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Functions and Graphs</a:t>
            </a:r>
          </a:p>
          <a:p>
            <a:pPr algn="ctr"/>
            <a:r>
              <a:rPr lang="en-GB" sz="7200" dirty="0"/>
              <a:t>- </a:t>
            </a:r>
            <a:r>
              <a:rPr lang="en-GB" sz="6000" dirty="0"/>
              <a:t>Sketching Modulus Graphs</a:t>
            </a:r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2</a:t>
            </a:r>
          </a:p>
          <a:p>
            <a:pPr algn="ctr"/>
            <a:r>
              <a:rPr lang="en-GB" sz="7200" dirty="0"/>
              <a:t>(</a:t>
            </a:r>
            <a:r>
              <a:rPr lang="en-GB" sz="7200"/>
              <a:t>Part 5 of 6)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1947505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0" y="1175489"/>
                <a:ext cx="9144000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4400" dirty="0">
                    <a:solidFill>
                      <a:prstClr val="black"/>
                    </a:solidFill>
                  </a:rPr>
                  <a:t>Sketching  </a:t>
                </a:r>
                <a14:m>
                  <m:oMath xmlns:m="http://schemas.openxmlformats.org/officeDocument/2006/math">
                    <m:r>
                      <a:rPr lang="en-GB" sz="4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GB" sz="4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sz="4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4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endParaRPr lang="en-GB" sz="4400" dirty="0">
                  <a:solidFill>
                    <a:prstClr val="black"/>
                  </a:solidFill>
                </a:endParaRPr>
              </a:p>
              <a:p>
                <a:pPr lvl="0" algn="ctr"/>
                <a:endParaRPr lang="en-GB" sz="2400" dirty="0">
                  <a:solidFill>
                    <a:prstClr val="black"/>
                  </a:solidFill>
                </a:endParaRPr>
              </a:p>
              <a:p>
                <a:pPr lvl="0" algn="ctr"/>
                <a:r>
                  <a:rPr lang="en-GB" sz="4400" dirty="0"/>
                  <a:t>Reflect </a:t>
                </a:r>
                <a:r>
                  <a:rPr lang="en-GB" sz="4400" dirty="0">
                    <a:solidFill>
                      <a:prstClr val="black"/>
                    </a:solidFill>
                  </a:rPr>
                  <a:t>everything below the </a:t>
                </a:r>
                <a:r>
                  <a:rPr lang="en-GB" sz="4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4400" dirty="0">
                    <a:solidFill>
                      <a:prstClr val="black"/>
                    </a:solidFill>
                  </a:rPr>
                  <a:t> axis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75489"/>
                <a:ext cx="9144000" cy="1815882"/>
              </a:xfrm>
              <a:prstGeom prst="rect">
                <a:avLst/>
              </a:prstGeom>
              <a:blipFill>
                <a:blip r:embed="rId2"/>
                <a:stretch>
                  <a:fillRect t="-7047" b="-15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35F0D617-822D-45AE-9C2E-0FA9F8CCC19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2">
                  <a:extLst>
                    <a:ext uri="{FF2B5EF4-FFF2-40B4-BE49-F238E27FC236}">
                      <a16:creationId xmlns:a16="http://schemas.microsoft.com/office/drawing/2014/main" id="{F8AE46F2-9B11-4A20-B9D6-BAC92FCA81E2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Sketching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|</m:t>
                      </m:r>
                    </m:oMath>
                  </a14:m>
                  <a:r>
                    <a:rPr lang="en-GB" sz="3200" dirty="0"/>
                    <a:t> and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F8AE46F2-9B11-4A20-B9D6-BAC92FCA81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3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C38ACCFA-2CBF-411A-9DC9-70C114B2DF6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0" y="4077072"/>
                <a:ext cx="9144000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4400" dirty="0">
                    <a:solidFill>
                      <a:prstClr val="black"/>
                    </a:solidFill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4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4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GB" sz="4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4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endParaRPr lang="en-GB" sz="4400" dirty="0">
                  <a:solidFill>
                    <a:prstClr val="black"/>
                  </a:solidFill>
                </a:endParaRPr>
              </a:p>
              <a:p>
                <a:pPr lvl="0" algn="ctr"/>
                <a:endParaRPr lang="en-GB" sz="2400" dirty="0">
                  <a:solidFill>
                    <a:prstClr val="black"/>
                  </a:solidFill>
                </a:endParaRPr>
              </a:p>
              <a:p>
                <a:pPr lvl="0" algn="ctr"/>
                <a:r>
                  <a:rPr lang="en-GB" sz="4400" dirty="0">
                    <a:solidFill>
                      <a:prstClr val="black"/>
                    </a:solidFill>
                  </a:rPr>
                  <a:t>Reflect everything right of the </a:t>
                </a:r>
                <a:r>
                  <a:rPr lang="en-GB" sz="4400" i="1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sz="4400" dirty="0">
                    <a:solidFill>
                      <a:prstClr val="black"/>
                    </a:solidFill>
                  </a:rPr>
                  <a:t> axis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077072"/>
                <a:ext cx="9144000" cy="1815882"/>
              </a:xfrm>
              <a:prstGeom prst="rect">
                <a:avLst/>
              </a:prstGeom>
              <a:blipFill>
                <a:blip r:embed="rId4"/>
                <a:stretch>
                  <a:fillRect t="-7047" b="-15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3005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5F0D617-822D-45AE-9C2E-0FA9F8CCC19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F8AE46F2-9B11-4A20-B9D6-BAC92FCA81E2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Sketching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|</m:t>
                      </m:r>
                    </m:oMath>
                  </a14:m>
                  <a:r>
                    <a:rPr lang="en-GB" sz="3200" dirty="0"/>
                    <a:t> and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F8AE46F2-9B11-4A20-B9D6-BAC92FCA81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38ACCFA-2CBF-411A-9DC9-70C114B2DF6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E7E12A7-7445-4636-8016-6ED4D40431F0}"/>
              </a:ext>
            </a:extLst>
          </p:cNvPr>
          <p:cNvCxnSpPr>
            <a:cxnSpLocks/>
          </p:cNvCxnSpPr>
          <p:nvPr/>
        </p:nvCxnSpPr>
        <p:spPr>
          <a:xfrm>
            <a:off x="2253739" y="3469111"/>
            <a:ext cx="47099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21FBEA2-DC7F-4535-B0C0-717E9D788697}"/>
              </a:ext>
            </a:extLst>
          </p:cNvPr>
          <p:cNvCxnSpPr>
            <a:cxnSpLocks/>
          </p:cNvCxnSpPr>
          <p:nvPr/>
        </p:nvCxnSpPr>
        <p:spPr>
          <a:xfrm flipV="1">
            <a:off x="4410125" y="1129585"/>
            <a:ext cx="0" cy="4248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81A684E-679A-43BB-8010-DB631EAA0EE7}"/>
                  </a:ext>
                </a:extLst>
              </p:cNvPr>
              <p:cNvSpPr txBox="1"/>
              <p:nvPr/>
            </p:nvSpPr>
            <p:spPr>
              <a:xfrm>
                <a:off x="6804248" y="3284984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81A684E-679A-43BB-8010-DB631EAA0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3284984"/>
                <a:ext cx="57606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79FE01F-C6A8-4FC9-83DC-BAA351DAF086}"/>
                  </a:ext>
                </a:extLst>
              </p:cNvPr>
              <p:cNvSpPr txBox="1"/>
              <p:nvPr/>
            </p:nvSpPr>
            <p:spPr>
              <a:xfrm>
                <a:off x="4122093" y="739668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79FE01F-C6A8-4FC9-83DC-BAA351DAF0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2093" y="739668"/>
                <a:ext cx="576064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2C7580-5844-4C37-9D6D-5DBA61DF7CE6}"/>
                  </a:ext>
                </a:extLst>
              </p:cNvPr>
              <p:cNvSpPr txBox="1"/>
              <p:nvPr/>
            </p:nvSpPr>
            <p:spPr>
              <a:xfrm>
                <a:off x="5582398" y="3447846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2C7580-5844-4C37-9D6D-5DBA61DF7C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2398" y="3447846"/>
                <a:ext cx="57606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ECC52E2-ECDA-4793-B4B3-3997384C7B9D}"/>
                  </a:ext>
                </a:extLst>
              </p:cNvPr>
              <p:cNvSpPr txBox="1"/>
              <p:nvPr/>
            </p:nvSpPr>
            <p:spPr>
              <a:xfrm>
                <a:off x="3535397" y="3448888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ECC52E2-ECDA-4793-B4B3-3997384C7B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5397" y="3448888"/>
                <a:ext cx="576064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C61E8B2-F05B-47BC-99AD-CC28C308387D}"/>
              </a:ext>
            </a:extLst>
          </p:cNvPr>
          <p:cNvSpPr/>
          <p:nvPr/>
        </p:nvSpPr>
        <p:spPr>
          <a:xfrm>
            <a:off x="3039883" y="1551401"/>
            <a:ext cx="3668233" cy="2785730"/>
          </a:xfrm>
          <a:custGeom>
            <a:avLst/>
            <a:gdLst>
              <a:gd name="connsiteX0" fmla="*/ 0 w 3668233"/>
              <a:gd name="connsiteY0" fmla="*/ 0 h 2785730"/>
              <a:gd name="connsiteX1" fmla="*/ 1871331 w 3668233"/>
              <a:gd name="connsiteY1" fmla="*/ 2785730 h 2785730"/>
              <a:gd name="connsiteX2" fmla="*/ 3668233 w 3668233"/>
              <a:gd name="connsiteY2" fmla="*/ 0 h 2785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68233" h="2785730">
                <a:moveTo>
                  <a:pt x="0" y="0"/>
                </a:moveTo>
                <a:cubicBezTo>
                  <a:pt x="629979" y="1392865"/>
                  <a:pt x="1259959" y="2785730"/>
                  <a:pt x="1871331" y="2785730"/>
                </a:cubicBezTo>
                <a:cubicBezTo>
                  <a:pt x="2482703" y="2785730"/>
                  <a:pt x="3075468" y="1392865"/>
                  <a:pt x="3668233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922C009-C663-4A47-9B61-AC0AC0C47C36}"/>
                  </a:ext>
                </a:extLst>
              </p:cNvPr>
              <p:cNvSpPr txBox="1"/>
              <p:nvPr/>
            </p:nvSpPr>
            <p:spPr>
              <a:xfrm>
                <a:off x="5877342" y="1150850"/>
                <a:ext cx="11337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922C009-C663-4A47-9B61-AC0AC0C47C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7342" y="1150850"/>
                <a:ext cx="1133797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B510E02-F62A-42DE-BB28-2755EB1593F0}"/>
                  </a:ext>
                </a:extLst>
              </p:cNvPr>
              <p:cNvSpPr txBox="1"/>
              <p:nvPr/>
            </p:nvSpPr>
            <p:spPr>
              <a:xfrm>
                <a:off x="2230455" y="5708571"/>
                <a:ext cx="4678101" cy="76944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Sketch </a:t>
                </a:r>
                <a14:m>
                  <m:oMath xmlns:m="http://schemas.openxmlformats.org/officeDocument/2006/math"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4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GB" sz="4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4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endParaRPr lang="en-GB" sz="44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B510E02-F62A-42DE-BB28-2755EB1593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0455" y="5708571"/>
                <a:ext cx="4678101" cy="769441"/>
              </a:xfrm>
              <a:prstGeom prst="rect">
                <a:avLst/>
              </a:prstGeom>
              <a:blipFill>
                <a:blip r:embed="rId8"/>
                <a:stretch>
                  <a:fillRect t="-5298" b="-2251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1C8B116-1953-4038-B998-7A8B77936E34}"/>
                  </a:ext>
                </a:extLst>
              </p:cNvPr>
              <p:cNvSpPr txBox="1"/>
              <p:nvPr/>
            </p:nvSpPr>
            <p:spPr>
              <a:xfrm>
                <a:off x="3926347" y="3973603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1C8B116-1953-4038-B998-7A8B77936E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347" y="3973603"/>
                <a:ext cx="57606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Group 31">
            <a:extLst>
              <a:ext uri="{FF2B5EF4-FFF2-40B4-BE49-F238E27FC236}">
                <a16:creationId xmlns:a16="http://schemas.microsoft.com/office/drawing/2014/main" id="{B32D30CA-D15A-4BD5-86FE-BA0AAA7F3CBE}"/>
              </a:ext>
            </a:extLst>
          </p:cNvPr>
          <p:cNvGrpSpPr/>
          <p:nvPr/>
        </p:nvGrpSpPr>
        <p:grpSpPr>
          <a:xfrm>
            <a:off x="2144868" y="1579517"/>
            <a:ext cx="4624381" cy="2807382"/>
            <a:chOff x="290519" y="1790700"/>
            <a:chExt cx="4624381" cy="2807382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E67AAEE-E4BB-40A8-9E6C-7EAB196D792B}"/>
                </a:ext>
              </a:extLst>
            </p:cNvPr>
            <p:cNvSpPr/>
            <p:nvPr/>
          </p:nvSpPr>
          <p:spPr>
            <a:xfrm>
              <a:off x="2603500" y="1790700"/>
              <a:ext cx="2311400" cy="2794995"/>
            </a:xfrm>
            <a:custGeom>
              <a:avLst/>
              <a:gdLst>
                <a:gd name="connsiteX0" fmla="*/ 2311400 w 2311400"/>
                <a:gd name="connsiteY0" fmla="*/ 0 h 2794995"/>
                <a:gd name="connsiteX1" fmla="*/ 1778000 w 2311400"/>
                <a:gd name="connsiteY1" fmla="*/ 1193800 h 2794995"/>
                <a:gd name="connsiteX2" fmla="*/ 1397000 w 2311400"/>
                <a:gd name="connsiteY2" fmla="*/ 1930400 h 2794995"/>
                <a:gd name="connsiteX3" fmla="*/ 1066800 w 2311400"/>
                <a:gd name="connsiteY3" fmla="*/ 2413000 h 2794995"/>
                <a:gd name="connsiteX4" fmla="*/ 774700 w 2311400"/>
                <a:gd name="connsiteY4" fmla="*/ 2692400 h 2794995"/>
                <a:gd name="connsiteX5" fmla="*/ 495300 w 2311400"/>
                <a:gd name="connsiteY5" fmla="*/ 2794000 h 2794995"/>
                <a:gd name="connsiteX6" fmla="*/ 152400 w 2311400"/>
                <a:gd name="connsiteY6" fmla="*/ 2641600 h 2794995"/>
                <a:gd name="connsiteX7" fmla="*/ 0 w 2311400"/>
                <a:gd name="connsiteY7" fmla="*/ 2514600 h 2794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11400" h="2794995">
                  <a:moveTo>
                    <a:pt x="2311400" y="0"/>
                  </a:moveTo>
                  <a:cubicBezTo>
                    <a:pt x="2120900" y="436033"/>
                    <a:pt x="1930400" y="872067"/>
                    <a:pt x="1778000" y="1193800"/>
                  </a:cubicBezTo>
                  <a:cubicBezTo>
                    <a:pt x="1625600" y="1515533"/>
                    <a:pt x="1515533" y="1727200"/>
                    <a:pt x="1397000" y="1930400"/>
                  </a:cubicBezTo>
                  <a:cubicBezTo>
                    <a:pt x="1278467" y="2133600"/>
                    <a:pt x="1170517" y="2286000"/>
                    <a:pt x="1066800" y="2413000"/>
                  </a:cubicBezTo>
                  <a:cubicBezTo>
                    <a:pt x="963083" y="2540000"/>
                    <a:pt x="869950" y="2628900"/>
                    <a:pt x="774700" y="2692400"/>
                  </a:cubicBezTo>
                  <a:cubicBezTo>
                    <a:pt x="679450" y="2755900"/>
                    <a:pt x="599017" y="2802467"/>
                    <a:pt x="495300" y="2794000"/>
                  </a:cubicBezTo>
                  <a:cubicBezTo>
                    <a:pt x="391583" y="2785533"/>
                    <a:pt x="234950" y="2688167"/>
                    <a:pt x="152400" y="2641600"/>
                  </a:cubicBezTo>
                  <a:cubicBezTo>
                    <a:pt x="69850" y="2595033"/>
                    <a:pt x="34925" y="2554816"/>
                    <a:pt x="0" y="2514600"/>
                  </a:cubicBezTo>
                </a:path>
              </a:pathLst>
            </a:custGeom>
            <a:ln w="762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446D26B8-BF41-4A96-A6E6-DA28AA71E29F}"/>
                </a:ext>
              </a:extLst>
            </p:cNvPr>
            <p:cNvSpPr/>
            <p:nvPr/>
          </p:nvSpPr>
          <p:spPr>
            <a:xfrm flipH="1">
              <a:off x="290519" y="1803087"/>
              <a:ext cx="2311400" cy="2794995"/>
            </a:xfrm>
            <a:custGeom>
              <a:avLst/>
              <a:gdLst>
                <a:gd name="connsiteX0" fmla="*/ 2311400 w 2311400"/>
                <a:gd name="connsiteY0" fmla="*/ 0 h 2794995"/>
                <a:gd name="connsiteX1" fmla="*/ 1778000 w 2311400"/>
                <a:gd name="connsiteY1" fmla="*/ 1193800 h 2794995"/>
                <a:gd name="connsiteX2" fmla="*/ 1397000 w 2311400"/>
                <a:gd name="connsiteY2" fmla="*/ 1930400 h 2794995"/>
                <a:gd name="connsiteX3" fmla="*/ 1066800 w 2311400"/>
                <a:gd name="connsiteY3" fmla="*/ 2413000 h 2794995"/>
                <a:gd name="connsiteX4" fmla="*/ 774700 w 2311400"/>
                <a:gd name="connsiteY4" fmla="*/ 2692400 h 2794995"/>
                <a:gd name="connsiteX5" fmla="*/ 495300 w 2311400"/>
                <a:gd name="connsiteY5" fmla="*/ 2794000 h 2794995"/>
                <a:gd name="connsiteX6" fmla="*/ 152400 w 2311400"/>
                <a:gd name="connsiteY6" fmla="*/ 2641600 h 2794995"/>
                <a:gd name="connsiteX7" fmla="*/ 0 w 2311400"/>
                <a:gd name="connsiteY7" fmla="*/ 2514600 h 2794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11400" h="2794995">
                  <a:moveTo>
                    <a:pt x="2311400" y="0"/>
                  </a:moveTo>
                  <a:cubicBezTo>
                    <a:pt x="2120900" y="436033"/>
                    <a:pt x="1930400" y="872067"/>
                    <a:pt x="1778000" y="1193800"/>
                  </a:cubicBezTo>
                  <a:cubicBezTo>
                    <a:pt x="1625600" y="1515533"/>
                    <a:pt x="1515533" y="1727200"/>
                    <a:pt x="1397000" y="1930400"/>
                  </a:cubicBezTo>
                  <a:cubicBezTo>
                    <a:pt x="1278467" y="2133600"/>
                    <a:pt x="1170517" y="2286000"/>
                    <a:pt x="1066800" y="2413000"/>
                  </a:cubicBezTo>
                  <a:cubicBezTo>
                    <a:pt x="963083" y="2540000"/>
                    <a:pt x="869950" y="2628900"/>
                    <a:pt x="774700" y="2692400"/>
                  </a:cubicBezTo>
                  <a:cubicBezTo>
                    <a:pt x="679450" y="2755900"/>
                    <a:pt x="599017" y="2802467"/>
                    <a:pt x="495300" y="2794000"/>
                  </a:cubicBezTo>
                  <a:cubicBezTo>
                    <a:pt x="391583" y="2785533"/>
                    <a:pt x="234950" y="2688167"/>
                    <a:pt x="152400" y="2641600"/>
                  </a:cubicBezTo>
                  <a:cubicBezTo>
                    <a:pt x="69850" y="2595033"/>
                    <a:pt x="34925" y="2554816"/>
                    <a:pt x="0" y="2514600"/>
                  </a:cubicBezTo>
                </a:path>
              </a:pathLst>
            </a:custGeom>
            <a:ln w="76200"/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E6BDA10E-73D7-47E7-9B67-945AFE61D67A}"/>
                  </a:ext>
                </a:extLst>
              </p:cNvPr>
              <p:cNvSpPr txBox="1"/>
              <p:nvPr/>
            </p:nvSpPr>
            <p:spPr>
              <a:xfrm>
                <a:off x="2604797" y="3463007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E6BDA10E-73D7-47E7-9B67-945AFE61D6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4797" y="3463007"/>
                <a:ext cx="576064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2B755CF-1160-410C-834D-3EA37AF4E2FB}"/>
                  </a:ext>
                </a:extLst>
              </p:cNvPr>
              <p:cNvSpPr txBox="1"/>
              <p:nvPr/>
            </p:nvSpPr>
            <p:spPr>
              <a:xfrm>
                <a:off x="2116813" y="3909907"/>
                <a:ext cx="13656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solidFill>
                            <a:schemeClr val="accent4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accent4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schemeClr val="accent4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dirty="0">
                  <a:solidFill>
                    <a:schemeClr val="accent4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2B755CF-1160-410C-834D-3EA37AF4E2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6813" y="3909907"/>
                <a:ext cx="1365611" cy="369332"/>
              </a:xfrm>
              <a:prstGeom prst="rect">
                <a:avLst/>
              </a:prstGeom>
              <a:blipFill>
                <a:blip r:embed="rId1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9550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5F0D617-822D-45AE-9C2E-0FA9F8CCC19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F8AE46F2-9B11-4A20-B9D6-BAC92FCA81E2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>
                      <a:latin typeface="+mj-lt"/>
                    </a:rPr>
                    <a:t>Sketching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|</m:t>
                      </m:r>
                    </m:oMath>
                  </a14:m>
                  <a:r>
                    <a:rPr lang="en-GB" sz="3200" dirty="0"/>
                    <a:t> and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F8AE46F2-9B11-4A20-B9D6-BAC92FCA81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C38ACCFA-2CBF-411A-9DC9-70C114B2DF6C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E7E12A7-7445-4636-8016-6ED4D40431F0}"/>
              </a:ext>
            </a:extLst>
          </p:cNvPr>
          <p:cNvCxnSpPr>
            <a:cxnSpLocks/>
          </p:cNvCxnSpPr>
          <p:nvPr/>
        </p:nvCxnSpPr>
        <p:spPr>
          <a:xfrm>
            <a:off x="1951167" y="3427150"/>
            <a:ext cx="47099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21FBEA2-DC7F-4535-B0C0-717E9D788697}"/>
              </a:ext>
            </a:extLst>
          </p:cNvPr>
          <p:cNvCxnSpPr>
            <a:cxnSpLocks/>
          </p:cNvCxnSpPr>
          <p:nvPr/>
        </p:nvCxnSpPr>
        <p:spPr>
          <a:xfrm flipV="1">
            <a:off x="4107553" y="1087624"/>
            <a:ext cx="0" cy="42484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81A684E-679A-43BB-8010-DB631EAA0EE7}"/>
                  </a:ext>
                </a:extLst>
              </p:cNvPr>
              <p:cNvSpPr txBox="1"/>
              <p:nvPr/>
            </p:nvSpPr>
            <p:spPr>
              <a:xfrm>
                <a:off x="6501676" y="3243023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81A684E-679A-43BB-8010-DB631EAA0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1676" y="3243023"/>
                <a:ext cx="57606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79FE01F-C6A8-4FC9-83DC-BAA351DAF086}"/>
                  </a:ext>
                </a:extLst>
              </p:cNvPr>
              <p:cNvSpPr txBox="1"/>
              <p:nvPr/>
            </p:nvSpPr>
            <p:spPr>
              <a:xfrm>
                <a:off x="3819521" y="697707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79FE01F-C6A8-4FC9-83DC-BAA351DAF0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9521" y="697707"/>
                <a:ext cx="576064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2C7580-5844-4C37-9D6D-5DBA61DF7CE6}"/>
                  </a:ext>
                </a:extLst>
              </p:cNvPr>
              <p:cNvSpPr txBox="1"/>
              <p:nvPr/>
            </p:nvSpPr>
            <p:spPr>
              <a:xfrm>
                <a:off x="5279826" y="3405885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2C7580-5844-4C37-9D6D-5DBA61DF7C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9826" y="3405885"/>
                <a:ext cx="57606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ECC52E2-ECDA-4793-B4B3-3997384C7B9D}"/>
                  </a:ext>
                </a:extLst>
              </p:cNvPr>
              <p:cNvSpPr txBox="1"/>
              <p:nvPr/>
            </p:nvSpPr>
            <p:spPr>
              <a:xfrm>
                <a:off x="3232825" y="3406927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ECC52E2-ECDA-4793-B4B3-3997384C7B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2825" y="3406927"/>
                <a:ext cx="576064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C61E8B2-F05B-47BC-99AD-CC28C308387D}"/>
              </a:ext>
            </a:extLst>
          </p:cNvPr>
          <p:cNvSpPr/>
          <p:nvPr/>
        </p:nvSpPr>
        <p:spPr>
          <a:xfrm>
            <a:off x="2737311" y="1509440"/>
            <a:ext cx="3668233" cy="2785730"/>
          </a:xfrm>
          <a:custGeom>
            <a:avLst/>
            <a:gdLst>
              <a:gd name="connsiteX0" fmla="*/ 0 w 3668233"/>
              <a:gd name="connsiteY0" fmla="*/ 0 h 2785730"/>
              <a:gd name="connsiteX1" fmla="*/ 1871331 w 3668233"/>
              <a:gd name="connsiteY1" fmla="*/ 2785730 h 2785730"/>
              <a:gd name="connsiteX2" fmla="*/ 3668233 w 3668233"/>
              <a:gd name="connsiteY2" fmla="*/ 0 h 2785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68233" h="2785730">
                <a:moveTo>
                  <a:pt x="0" y="0"/>
                </a:moveTo>
                <a:cubicBezTo>
                  <a:pt x="629979" y="1392865"/>
                  <a:pt x="1259959" y="2785730"/>
                  <a:pt x="1871331" y="2785730"/>
                </a:cubicBezTo>
                <a:cubicBezTo>
                  <a:pt x="2482703" y="2785730"/>
                  <a:pt x="3075468" y="1392865"/>
                  <a:pt x="3668233" y="0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922C009-C663-4A47-9B61-AC0AC0C47C36}"/>
                  </a:ext>
                </a:extLst>
              </p:cNvPr>
              <p:cNvSpPr txBox="1"/>
              <p:nvPr/>
            </p:nvSpPr>
            <p:spPr>
              <a:xfrm>
                <a:off x="5574770" y="1108889"/>
                <a:ext cx="113379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922C009-C663-4A47-9B61-AC0AC0C47C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4770" y="1108889"/>
                <a:ext cx="1133797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B510E02-F62A-42DE-BB28-2755EB1593F0}"/>
                  </a:ext>
                </a:extLst>
              </p:cNvPr>
              <p:cNvSpPr txBox="1"/>
              <p:nvPr/>
            </p:nvSpPr>
            <p:spPr>
              <a:xfrm>
                <a:off x="2076812" y="5669078"/>
                <a:ext cx="4246053" cy="70788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4000" dirty="0"/>
                  <a:t>Sketch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GB" sz="4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4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B510E02-F62A-42DE-BB28-2755EB1593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6812" y="5669078"/>
                <a:ext cx="4246053" cy="707886"/>
              </a:xfrm>
              <a:prstGeom prst="rect">
                <a:avLst/>
              </a:prstGeom>
              <a:blipFill>
                <a:blip r:embed="rId8"/>
                <a:stretch>
                  <a:fillRect t="-3571" b="-2214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1C8B116-1953-4038-B998-7A8B77936E34}"/>
                  </a:ext>
                </a:extLst>
              </p:cNvPr>
              <p:cNvSpPr txBox="1"/>
              <p:nvPr/>
            </p:nvSpPr>
            <p:spPr>
              <a:xfrm>
                <a:off x="3623775" y="3931642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1C8B116-1953-4038-B998-7A8B77936E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775" y="3931642"/>
                <a:ext cx="576064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>
            <a:extLst>
              <a:ext uri="{FF2B5EF4-FFF2-40B4-BE49-F238E27FC236}">
                <a16:creationId xmlns:a16="http://schemas.microsoft.com/office/drawing/2014/main" id="{287417F1-A070-4563-B336-0430807C1703}"/>
              </a:ext>
            </a:extLst>
          </p:cNvPr>
          <p:cNvGrpSpPr/>
          <p:nvPr/>
        </p:nvGrpSpPr>
        <p:grpSpPr>
          <a:xfrm>
            <a:off x="2753256" y="1511861"/>
            <a:ext cx="3657600" cy="1924493"/>
            <a:chOff x="1201479" y="1765005"/>
            <a:chExt cx="3657600" cy="192449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99DD35E3-EB23-49D1-A38D-47DCB8B38F1B}"/>
                </a:ext>
              </a:extLst>
            </p:cNvPr>
            <p:cNvSpPr/>
            <p:nvPr/>
          </p:nvSpPr>
          <p:spPr>
            <a:xfrm>
              <a:off x="1201479" y="1775637"/>
              <a:ext cx="935665" cy="1913861"/>
            </a:xfrm>
            <a:custGeom>
              <a:avLst/>
              <a:gdLst>
                <a:gd name="connsiteX0" fmla="*/ 935665 w 935665"/>
                <a:gd name="connsiteY0" fmla="*/ 1913861 h 1913861"/>
                <a:gd name="connsiteX1" fmla="*/ 520995 w 935665"/>
                <a:gd name="connsiteY1" fmla="*/ 1116419 h 1913861"/>
                <a:gd name="connsiteX2" fmla="*/ 0 w 935665"/>
                <a:gd name="connsiteY2" fmla="*/ 0 h 1913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35665" h="1913861">
                  <a:moveTo>
                    <a:pt x="935665" y="1913861"/>
                  </a:moveTo>
                  <a:cubicBezTo>
                    <a:pt x="806302" y="1674628"/>
                    <a:pt x="676939" y="1435396"/>
                    <a:pt x="520995" y="1116419"/>
                  </a:cubicBezTo>
                  <a:cubicBezTo>
                    <a:pt x="365051" y="797442"/>
                    <a:pt x="182525" y="398721"/>
                    <a:pt x="0" y="0"/>
                  </a:cubicBezTo>
                </a:path>
              </a:pathLst>
            </a:custGeom>
            <a:ln w="762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216AAEB-F037-440E-BF57-1F53109E6840}"/>
                </a:ext>
              </a:extLst>
            </p:cNvPr>
            <p:cNvSpPr/>
            <p:nvPr/>
          </p:nvSpPr>
          <p:spPr>
            <a:xfrm>
              <a:off x="3965944" y="1765005"/>
              <a:ext cx="893135" cy="1924493"/>
            </a:xfrm>
            <a:custGeom>
              <a:avLst/>
              <a:gdLst>
                <a:gd name="connsiteX0" fmla="*/ 0 w 893135"/>
                <a:gd name="connsiteY0" fmla="*/ 1924493 h 1924493"/>
                <a:gd name="connsiteX1" fmla="*/ 467833 w 893135"/>
                <a:gd name="connsiteY1" fmla="*/ 1010093 h 1924493"/>
                <a:gd name="connsiteX2" fmla="*/ 893135 w 893135"/>
                <a:gd name="connsiteY2" fmla="*/ 0 h 1924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93135" h="1924493">
                  <a:moveTo>
                    <a:pt x="0" y="1924493"/>
                  </a:moveTo>
                  <a:cubicBezTo>
                    <a:pt x="159488" y="1627667"/>
                    <a:pt x="318977" y="1330842"/>
                    <a:pt x="467833" y="1010093"/>
                  </a:cubicBezTo>
                  <a:cubicBezTo>
                    <a:pt x="616689" y="689344"/>
                    <a:pt x="754912" y="344672"/>
                    <a:pt x="893135" y="0"/>
                  </a:cubicBezTo>
                </a:path>
              </a:pathLst>
            </a:custGeom>
            <a:ln w="762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2347B78-085C-4ACD-AC6E-4C4907F9D51F}"/>
                </a:ext>
              </a:extLst>
            </p:cNvPr>
            <p:cNvSpPr/>
            <p:nvPr/>
          </p:nvSpPr>
          <p:spPr>
            <a:xfrm flipV="1">
              <a:off x="2137144" y="2808415"/>
              <a:ext cx="1839432" cy="871879"/>
            </a:xfrm>
            <a:custGeom>
              <a:avLst/>
              <a:gdLst>
                <a:gd name="connsiteX0" fmla="*/ 0 w 1839432"/>
                <a:gd name="connsiteY0" fmla="*/ 0 h 871875"/>
                <a:gd name="connsiteX1" fmla="*/ 914400 w 1839432"/>
                <a:gd name="connsiteY1" fmla="*/ 871870 h 871875"/>
                <a:gd name="connsiteX2" fmla="*/ 1839432 w 1839432"/>
                <a:gd name="connsiteY2" fmla="*/ 10633 h 871875"/>
                <a:gd name="connsiteX0" fmla="*/ 0 w 1839432"/>
                <a:gd name="connsiteY0" fmla="*/ 0 h 871879"/>
                <a:gd name="connsiteX1" fmla="*/ 914400 w 1839432"/>
                <a:gd name="connsiteY1" fmla="*/ 871870 h 871879"/>
                <a:gd name="connsiteX2" fmla="*/ 1839432 w 1839432"/>
                <a:gd name="connsiteY2" fmla="*/ 10633 h 871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839432" h="871879">
                  <a:moveTo>
                    <a:pt x="0" y="0"/>
                  </a:moveTo>
                  <a:cubicBezTo>
                    <a:pt x="303914" y="435049"/>
                    <a:pt x="607828" y="870098"/>
                    <a:pt x="914400" y="871870"/>
                  </a:cubicBezTo>
                  <a:cubicBezTo>
                    <a:pt x="1220972" y="873642"/>
                    <a:pt x="1434509" y="633523"/>
                    <a:pt x="1839432" y="10633"/>
                  </a:cubicBezTo>
                </a:path>
              </a:pathLst>
            </a:custGeom>
            <a:ln w="76200"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7E91F3D-05CB-4641-8A30-82A2B73092C5}"/>
                  </a:ext>
                </a:extLst>
              </p:cNvPr>
              <p:cNvSpPr txBox="1"/>
              <p:nvPr/>
            </p:nvSpPr>
            <p:spPr>
              <a:xfrm>
                <a:off x="4074008" y="1949235"/>
                <a:ext cx="195007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GB" sz="28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8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800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GB" sz="28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7E91F3D-05CB-4641-8A30-82A2B73092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4008" y="1949235"/>
                <a:ext cx="1950075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7FCD18D-5D9C-47B5-81AA-B6BAA3C579AA}"/>
                  </a:ext>
                </a:extLst>
              </p:cNvPr>
              <p:cNvSpPr txBox="1"/>
              <p:nvPr/>
            </p:nvSpPr>
            <p:spPr>
              <a:xfrm>
                <a:off x="3712675" y="2584811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07FCD18D-5D9C-47B5-81AA-B6BAA3C57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2675" y="2584811"/>
                <a:ext cx="576064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768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>
            <a:extLst>
              <a:ext uri="{FF2B5EF4-FFF2-40B4-BE49-F238E27FC236}">
                <a16:creationId xmlns:a16="http://schemas.microsoft.com/office/drawing/2014/main" id="{671DA635-8D90-499C-B6E8-BBE7D8F6CFBE}"/>
              </a:ext>
            </a:extLst>
          </p:cNvPr>
          <p:cNvGrpSpPr/>
          <p:nvPr/>
        </p:nvGrpSpPr>
        <p:grpSpPr>
          <a:xfrm>
            <a:off x="1144" y="0"/>
            <a:ext cx="9143074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FC7E2147-4E90-46C6-AFA4-5CE37A2278F8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en-GB" sz="3200" b="1" dirty="0"/>
                    <a:t>   </a:t>
                  </a:r>
                  <a:r>
                    <a:rPr lang="en-GB" sz="3200" dirty="0"/>
                    <a:t>Sketching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i="1">
                          <a:latin typeface="Cambria Math" panose="02040503050406030204" pitchFamily="18" charset="0"/>
                        </a:rPr>
                        <m:t>|</m:t>
                      </m:r>
                    </m:oMath>
                  </a14:m>
                  <a:r>
                    <a:rPr lang="en-GB" sz="3200" dirty="0"/>
                    <a:t> and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FC7E2147-4E90-46C6-AFA4-5CE37A2278F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blipFill>
                  <a:blip r:embed="rId2"/>
                  <a:stretch>
                    <a:fillRect t="-12500" b="-3437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A6506ABE-86FE-4A6D-8535-E62CC38B1126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FF2920E-D68B-454D-83DC-1DA348DD9B35}"/>
                  </a:ext>
                </a:extLst>
              </p:cNvPr>
              <p:cNvSpPr txBox="1"/>
              <p:nvPr/>
            </p:nvSpPr>
            <p:spPr>
              <a:xfrm>
                <a:off x="1855689" y="875497"/>
                <a:ext cx="514216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Sketch for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3600" dirty="0"/>
                  <a:t>:</a:t>
                </a:r>
              </a:p>
              <a:p>
                <a:pPr algn="ctr"/>
                <a:r>
                  <a:rPr lang="en-GB" sz="3600" dirty="0"/>
                  <a:t>a)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36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36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</m:e>
                    </m:d>
                  </m:oMath>
                </a14:m>
                <a:br>
                  <a:rPr lang="en-GB" sz="3600" b="0" dirty="0"/>
                </a:br>
                <a:r>
                  <a:rPr lang="en-GB" sz="3600" b="0" dirty="0"/>
                  <a:t>b)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GB" sz="3600" b="0" i="0" smtClean="0">
                        <a:latin typeface="Cambria Math" panose="02040503050406030204" pitchFamily="18" charset="0"/>
                      </a:rPr>
                      <m:t>sin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⁡(</m:t>
                    </m:r>
                    <m:d>
                      <m:dPr>
                        <m:begChr m:val="|"/>
                        <m:endChr m:val="|"/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3600" b="0" dirty="0"/>
                  <a:t> </a:t>
                </a:r>
                <a:endParaRPr lang="en-GB" sz="3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FF2920E-D68B-454D-83DC-1DA348DD9B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5689" y="875497"/>
                <a:ext cx="5142160" cy="1754326"/>
              </a:xfrm>
              <a:prstGeom prst="rect">
                <a:avLst/>
              </a:prstGeom>
              <a:blipFill>
                <a:blip r:embed="rId3"/>
                <a:stretch>
                  <a:fillRect l="-3318" t="-5575" r="-3199" b="-125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B90931D-B549-4AC3-9CF0-166F49581234}"/>
              </a:ext>
            </a:extLst>
          </p:cNvPr>
          <p:cNvCxnSpPr>
            <a:cxnSpLocks/>
          </p:cNvCxnSpPr>
          <p:nvPr/>
        </p:nvCxnSpPr>
        <p:spPr>
          <a:xfrm>
            <a:off x="554514" y="5242024"/>
            <a:ext cx="38034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FECBCCF-280E-4062-8A5C-584EFF6EB033}"/>
              </a:ext>
            </a:extLst>
          </p:cNvPr>
          <p:cNvCxnSpPr>
            <a:cxnSpLocks/>
          </p:cNvCxnSpPr>
          <p:nvPr/>
        </p:nvCxnSpPr>
        <p:spPr>
          <a:xfrm flipV="1">
            <a:off x="2372936" y="3537746"/>
            <a:ext cx="0" cy="3131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4A26D25-7CB5-4339-A57F-2BE284DCD4E4}"/>
                  </a:ext>
                </a:extLst>
              </p:cNvPr>
              <p:cNvSpPr txBox="1"/>
              <p:nvPr/>
            </p:nvSpPr>
            <p:spPr>
              <a:xfrm>
                <a:off x="4195559" y="5020045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4A26D25-7CB5-4339-A57F-2BE284DCD4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559" y="5020045"/>
                <a:ext cx="576064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29ABB03-CAD2-499A-AE60-2C554E27830D}"/>
                  </a:ext>
                </a:extLst>
              </p:cNvPr>
              <p:cNvSpPr txBox="1"/>
              <p:nvPr/>
            </p:nvSpPr>
            <p:spPr>
              <a:xfrm>
                <a:off x="2084904" y="3185929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29ABB03-CAD2-499A-AE60-2C554E2783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904" y="3185929"/>
                <a:ext cx="576064" cy="369332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227CDDF-E428-44FE-B1F6-74764A4DB7B8}"/>
                  </a:ext>
                </a:extLst>
              </p:cNvPr>
              <p:cNvSpPr txBox="1"/>
              <p:nvPr/>
            </p:nvSpPr>
            <p:spPr>
              <a:xfrm>
                <a:off x="2870909" y="5217041"/>
                <a:ext cx="5464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180°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227CDDF-E428-44FE-B1F6-74764A4DB7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0909" y="5217041"/>
                <a:ext cx="546472" cy="369332"/>
              </a:xfrm>
              <a:prstGeom prst="rect">
                <a:avLst/>
              </a:prstGeom>
              <a:blipFill>
                <a:blip r:embed="rId6"/>
                <a:stretch>
                  <a:fillRect r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D1BBA50-B742-4100-A4E7-1CA99502B6FE}"/>
                  </a:ext>
                </a:extLst>
              </p:cNvPr>
              <p:cNvSpPr txBox="1"/>
              <p:nvPr/>
            </p:nvSpPr>
            <p:spPr>
              <a:xfrm>
                <a:off x="3673532" y="5197991"/>
                <a:ext cx="5464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360°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D1BBA50-B742-4100-A4E7-1CA99502B6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3532" y="5197991"/>
                <a:ext cx="546472" cy="369332"/>
              </a:xfrm>
              <a:prstGeom prst="rect">
                <a:avLst/>
              </a:prstGeom>
              <a:blipFill>
                <a:blip r:embed="rId7"/>
                <a:stretch>
                  <a:fillRect r="-179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88E9FCD-3113-44B1-A5A1-3B87434ED942}"/>
                  </a:ext>
                </a:extLst>
              </p:cNvPr>
              <p:cNvSpPr txBox="1"/>
              <p:nvPr/>
            </p:nvSpPr>
            <p:spPr>
              <a:xfrm>
                <a:off x="290091" y="5229990"/>
                <a:ext cx="5464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−360°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88E9FCD-3113-44B1-A5A1-3B87434ED9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091" y="5229990"/>
                <a:ext cx="546472" cy="369332"/>
              </a:xfrm>
              <a:prstGeom prst="rect">
                <a:avLst/>
              </a:prstGeom>
              <a:blipFill>
                <a:blip r:embed="rId8"/>
                <a:stretch>
                  <a:fillRect r="-49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D8FAA59-2842-4E40-BABC-E54BF72AEBA9}"/>
                  </a:ext>
                </a:extLst>
              </p:cNvPr>
              <p:cNvSpPr txBox="1"/>
              <p:nvPr/>
            </p:nvSpPr>
            <p:spPr>
              <a:xfrm>
                <a:off x="1215958" y="5218548"/>
                <a:ext cx="5464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−180°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D8FAA59-2842-4E40-BABC-E54BF72AEB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5958" y="5218548"/>
                <a:ext cx="546472" cy="369332"/>
              </a:xfrm>
              <a:prstGeom prst="rect">
                <a:avLst/>
              </a:prstGeom>
              <a:blipFill>
                <a:blip r:embed="rId9"/>
                <a:stretch>
                  <a:fillRect r="-4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128C483-4420-4C1E-B440-D1D2CE02CD0A}"/>
              </a:ext>
            </a:extLst>
          </p:cNvPr>
          <p:cNvSpPr/>
          <p:nvPr/>
        </p:nvSpPr>
        <p:spPr>
          <a:xfrm>
            <a:off x="2372722" y="4352400"/>
            <a:ext cx="809625" cy="885829"/>
          </a:xfrm>
          <a:custGeom>
            <a:avLst/>
            <a:gdLst>
              <a:gd name="connsiteX0" fmla="*/ 0 w 809625"/>
              <a:gd name="connsiteY0" fmla="*/ 876304 h 885829"/>
              <a:gd name="connsiteX1" fmla="*/ 371475 w 809625"/>
              <a:gd name="connsiteY1" fmla="*/ 4 h 885829"/>
              <a:gd name="connsiteX2" fmla="*/ 809625 w 809625"/>
              <a:gd name="connsiteY2" fmla="*/ 885829 h 885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9625" h="885829">
                <a:moveTo>
                  <a:pt x="0" y="876304"/>
                </a:moveTo>
                <a:cubicBezTo>
                  <a:pt x="118269" y="437360"/>
                  <a:pt x="236538" y="-1583"/>
                  <a:pt x="371475" y="4"/>
                </a:cubicBezTo>
                <a:cubicBezTo>
                  <a:pt x="506412" y="1591"/>
                  <a:pt x="658018" y="443710"/>
                  <a:pt x="809625" y="8858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D8ECAFE-34D5-4ABA-9635-8A2C4A06247E}"/>
              </a:ext>
            </a:extLst>
          </p:cNvPr>
          <p:cNvSpPr/>
          <p:nvPr/>
        </p:nvSpPr>
        <p:spPr>
          <a:xfrm>
            <a:off x="3193032" y="4362816"/>
            <a:ext cx="809625" cy="885829"/>
          </a:xfrm>
          <a:custGeom>
            <a:avLst/>
            <a:gdLst>
              <a:gd name="connsiteX0" fmla="*/ 0 w 809625"/>
              <a:gd name="connsiteY0" fmla="*/ 876304 h 885829"/>
              <a:gd name="connsiteX1" fmla="*/ 371475 w 809625"/>
              <a:gd name="connsiteY1" fmla="*/ 4 h 885829"/>
              <a:gd name="connsiteX2" fmla="*/ 809625 w 809625"/>
              <a:gd name="connsiteY2" fmla="*/ 885829 h 885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9625" h="885829">
                <a:moveTo>
                  <a:pt x="0" y="876304"/>
                </a:moveTo>
                <a:cubicBezTo>
                  <a:pt x="118269" y="437360"/>
                  <a:pt x="236538" y="-1583"/>
                  <a:pt x="371475" y="4"/>
                </a:cubicBezTo>
                <a:cubicBezTo>
                  <a:pt x="506412" y="1591"/>
                  <a:pt x="658018" y="443710"/>
                  <a:pt x="809625" y="8858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A75F9CD-ACC1-49C8-B9F2-A98267143071}"/>
              </a:ext>
            </a:extLst>
          </p:cNvPr>
          <p:cNvSpPr/>
          <p:nvPr/>
        </p:nvSpPr>
        <p:spPr>
          <a:xfrm>
            <a:off x="734180" y="4341984"/>
            <a:ext cx="809625" cy="885829"/>
          </a:xfrm>
          <a:custGeom>
            <a:avLst/>
            <a:gdLst>
              <a:gd name="connsiteX0" fmla="*/ 0 w 809625"/>
              <a:gd name="connsiteY0" fmla="*/ 876304 h 885829"/>
              <a:gd name="connsiteX1" fmla="*/ 371475 w 809625"/>
              <a:gd name="connsiteY1" fmla="*/ 4 h 885829"/>
              <a:gd name="connsiteX2" fmla="*/ 809625 w 809625"/>
              <a:gd name="connsiteY2" fmla="*/ 885829 h 885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9625" h="885829">
                <a:moveTo>
                  <a:pt x="0" y="876304"/>
                </a:moveTo>
                <a:cubicBezTo>
                  <a:pt x="118269" y="437360"/>
                  <a:pt x="236538" y="-1583"/>
                  <a:pt x="371475" y="4"/>
                </a:cubicBezTo>
                <a:cubicBezTo>
                  <a:pt x="506412" y="1591"/>
                  <a:pt x="658018" y="443710"/>
                  <a:pt x="809625" y="8858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C103AD8D-9215-4766-A8C2-96DF504FCD18}"/>
              </a:ext>
            </a:extLst>
          </p:cNvPr>
          <p:cNvSpPr/>
          <p:nvPr/>
        </p:nvSpPr>
        <p:spPr>
          <a:xfrm>
            <a:off x="1554490" y="4352400"/>
            <a:ext cx="809625" cy="885829"/>
          </a:xfrm>
          <a:custGeom>
            <a:avLst/>
            <a:gdLst>
              <a:gd name="connsiteX0" fmla="*/ 0 w 809625"/>
              <a:gd name="connsiteY0" fmla="*/ 876304 h 885829"/>
              <a:gd name="connsiteX1" fmla="*/ 371475 w 809625"/>
              <a:gd name="connsiteY1" fmla="*/ 4 h 885829"/>
              <a:gd name="connsiteX2" fmla="*/ 809625 w 809625"/>
              <a:gd name="connsiteY2" fmla="*/ 885829 h 885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9625" h="885829">
                <a:moveTo>
                  <a:pt x="0" y="876304"/>
                </a:moveTo>
                <a:cubicBezTo>
                  <a:pt x="118269" y="437360"/>
                  <a:pt x="236538" y="-1583"/>
                  <a:pt x="371475" y="4"/>
                </a:cubicBezTo>
                <a:cubicBezTo>
                  <a:pt x="506412" y="1591"/>
                  <a:pt x="658018" y="443710"/>
                  <a:pt x="809625" y="8858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B500FDE-B70B-4DFA-9BD0-06B41EA7646B}"/>
              </a:ext>
            </a:extLst>
          </p:cNvPr>
          <p:cNvCxnSpPr>
            <a:cxnSpLocks/>
          </p:cNvCxnSpPr>
          <p:nvPr/>
        </p:nvCxnSpPr>
        <p:spPr>
          <a:xfrm>
            <a:off x="4891395" y="5242024"/>
            <a:ext cx="38034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1E71E86-0CCE-4014-86C9-EB057447485E}"/>
              </a:ext>
            </a:extLst>
          </p:cNvPr>
          <p:cNvCxnSpPr>
            <a:cxnSpLocks/>
          </p:cNvCxnSpPr>
          <p:nvPr/>
        </p:nvCxnSpPr>
        <p:spPr>
          <a:xfrm flipV="1">
            <a:off x="6709817" y="3537746"/>
            <a:ext cx="0" cy="3131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FF08E13-B3FE-466C-8EF1-66D2FA9C6054}"/>
                  </a:ext>
                </a:extLst>
              </p:cNvPr>
              <p:cNvSpPr txBox="1"/>
              <p:nvPr/>
            </p:nvSpPr>
            <p:spPr>
              <a:xfrm>
                <a:off x="8532440" y="5020045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FF08E13-B3FE-466C-8EF1-66D2FA9C60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2440" y="5020045"/>
                <a:ext cx="576064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622B35C-76AD-4F8A-820F-7928046DD93F}"/>
                  </a:ext>
                </a:extLst>
              </p:cNvPr>
              <p:cNvSpPr txBox="1"/>
              <p:nvPr/>
            </p:nvSpPr>
            <p:spPr>
              <a:xfrm>
                <a:off x="6421785" y="3185929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622B35C-76AD-4F8A-820F-7928046DD9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1785" y="3185929"/>
                <a:ext cx="576064" cy="369332"/>
              </a:xfrm>
              <a:prstGeom prst="rect">
                <a:avLst/>
              </a:prstGeom>
              <a:blipFill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E1BDA08-E09C-4F48-9648-CF2DF8DE8FD1}"/>
                  </a:ext>
                </a:extLst>
              </p:cNvPr>
              <p:cNvSpPr txBox="1"/>
              <p:nvPr/>
            </p:nvSpPr>
            <p:spPr>
              <a:xfrm>
                <a:off x="7207790" y="5217041"/>
                <a:ext cx="5464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180°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E1BDA08-E09C-4F48-9648-CF2DF8DE8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7790" y="5217041"/>
                <a:ext cx="546472" cy="369332"/>
              </a:xfrm>
              <a:prstGeom prst="rect">
                <a:avLst/>
              </a:prstGeom>
              <a:blipFill>
                <a:blip r:embed="rId12"/>
                <a:stretch>
                  <a:fillRect r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8199BA3-02F6-45E0-8E07-3C9F10D77DEA}"/>
                  </a:ext>
                </a:extLst>
              </p:cNvPr>
              <p:cNvSpPr txBox="1"/>
              <p:nvPr/>
            </p:nvSpPr>
            <p:spPr>
              <a:xfrm>
                <a:off x="8010413" y="5197991"/>
                <a:ext cx="5464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360°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C8199BA3-02F6-45E0-8E07-3C9F10D77D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0413" y="5197991"/>
                <a:ext cx="546472" cy="369332"/>
              </a:xfrm>
              <a:prstGeom prst="rect">
                <a:avLst/>
              </a:prstGeom>
              <a:blipFill>
                <a:blip r:embed="rId13"/>
                <a:stretch>
                  <a:fillRect r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E5881DE-DD6A-4782-B93E-F56B11F15F51}"/>
                  </a:ext>
                </a:extLst>
              </p:cNvPr>
              <p:cNvSpPr txBox="1"/>
              <p:nvPr/>
            </p:nvSpPr>
            <p:spPr>
              <a:xfrm>
                <a:off x="4626972" y="5229990"/>
                <a:ext cx="5464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−360°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E5881DE-DD6A-4782-B93E-F56B11F15F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972" y="5229990"/>
                <a:ext cx="546472" cy="369332"/>
              </a:xfrm>
              <a:prstGeom prst="rect">
                <a:avLst/>
              </a:prstGeom>
              <a:blipFill>
                <a:blip r:embed="rId14"/>
                <a:stretch>
                  <a:fillRect r="-4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BAE34D7-442A-426E-BE95-B238C4863793}"/>
                  </a:ext>
                </a:extLst>
              </p:cNvPr>
              <p:cNvSpPr txBox="1"/>
              <p:nvPr/>
            </p:nvSpPr>
            <p:spPr>
              <a:xfrm>
                <a:off x="5552839" y="5218548"/>
                <a:ext cx="5464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−180°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CBAE34D7-442A-426E-BE95-B238C48637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2839" y="5218548"/>
                <a:ext cx="546472" cy="369332"/>
              </a:xfrm>
              <a:prstGeom prst="rect">
                <a:avLst/>
              </a:prstGeom>
              <a:blipFill>
                <a:blip r:embed="rId15"/>
                <a:stretch>
                  <a:fillRect r="-4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8F6CAFDA-0CB6-4C54-8003-A65514BCD6B9}"/>
              </a:ext>
            </a:extLst>
          </p:cNvPr>
          <p:cNvSpPr/>
          <p:nvPr/>
        </p:nvSpPr>
        <p:spPr>
          <a:xfrm>
            <a:off x="6709603" y="4352400"/>
            <a:ext cx="809625" cy="885829"/>
          </a:xfrm>
          <a:custGeom>
            <a:avLst/>
            <a:gdLst>
              <a:gd name="connsiteX0" fmla="*/ 0 w 809625"/>
              <a:gd name="connsiteY0" fmla="*/ 876304 h 885829"/>
              <a:gd name="connsiteX1" fmla="*/ 371475 w 809625"/>
              <a:gd name="connsiteY1" fmla="*/ 4 h 885829"/>
              <a:gd name="connsiteX2" fmla="*/ 809625 w 809625"/>
              <a:gd name="connsiteY2" fmla="*/ 885829 h 885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9625" h="885829">
                <a:moveTo>
                  <a:pt x="0" y="876304"/>
                </a:moveTo>
                <a:cubicBezTo>
                  <a:pt x="118269" y="437360"/>
                  <a:pt x="236538" y="-1583"/>
                  <a:pt x="371475" y="4"/>
                </a:cubicBezTo>
                <a:cubicBezTo>
                  <a:pt x="506412" y="1591"/>
                  <a:pt x="658018" y="443710"/>
                  <a:pt x="809625" y="8858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516ACD61-AFB4-4637-B843-62FD47FA9F5B}"/>
              </a:ext>
            </a:extLst>
          </p:cNvPr>
          <p:cNvSpPr/>
          <p:nvPr/>
        </p:nvSpPr>
        <p:spPr>
          <a:xfrm rot="10800000">
            <a:off x="7510863" y="5220066"/>
            <a:ext cx="809625" cy="885829"/>
          </a:xfrm>
          <a:custGeom>
            <a:avLst/>
            <a:gdLst>
              <a:gd name="connsiteX0" fmla="*/ 0 w 809625"/>
              <a:gd name="connsiteY0" fmla="*/ 876304 h 885829"/>
              <a:gd name="connsiteX1" fmla="*/ 371475 w 809625"/>
              <a:gd name="connsiteY1" fmla="*/ 4 h 885829"/>
              <a:gd name="connsiteX2" fmla="*/ 809625 w 809625"/>
              <a:gd name="connsiteY2" fmla="*/ 885829 h 885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9625" h="885829">
                <a:moveTo>
                  <a:pt x="0" y="876304"/>
                </a:moveTo>
                <a:cubicBezTo>
                  <a:pt x="118269" y="437360"/>
                  <a:pt x="236538" y="-1583"/>
                  <a:pt x="371475" y="4"/>
                </a:cubicBezTo>
                <a:cubicBezTo>
                  <a:pt x="506412" y="1591"/>
                  <a:pt x="658018" y="443710"/>
                  <a:pt x="809625" y="8858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86984F4E-3995-4423-9193-37ABC8144E97}"/>
              </a:ext>
            </a:extLst>
          </p:cNvPr>
          <p:cNvSpPr/>
          <p:nvPr/>
        </p:nvSpPr>
        <p:spPr>
          <a:xfrm rot="10800000">
            <a:off x="5080586" y="5218284"/>
            <a:ext cx="809625" cy="885829"/>
          </a:xfrm>
          <a:custGeom>
            <a:avLst/>
            <a:gdLst>
              <a:gd name="connsiteX0" fmla="*/ 0 w 809625"/>
              <a:gd name="connsiteY0" fmla="*/ 876304 h 885829"/>
              <a:gd name="connsiteX1" fmla="*/ 371475 w 809625"/>
              <a:gd name="connsiteY1" fmla="*/ 4 h 885829"/>
              <a:gd name="connsiteX2" fmla="*/ 809625 w 809625"/>
              <a:gd name="connsiteY2" fmla="*/ 885829 h 885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9625" h="885829">
                <a:moveTo>
                  <a:pt x="0" y="876304"/>
                </a:moveTo>
                <a:cubicBezTo>
                  <a:pt x="118269" y="437360"/>
                  <a:pt x="236538" y="-1583"/>
                  <a:pt x="371475" y="4"/>
                </a:cubicBezTo>
                <a:cubicBezTo>
                  <a:pt x="506412" y="1591"/>
                  <a:pt x="658018" y="443710"/>
                  <a:pt x="809625" y="8858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D96B7CDE-D923-4315-860A-2A68A0691297}"/>
              </a:ext>
            </a:extLst>
          </p:cNvPr>
          <p:cNvSpPr/>
          <p:nvPr/>
        </p:nvSpPr>
        <p:spPr>
          <a:xfrm>
            <a:off x="5891371" y="4352400"/>
            <a:ext cx="809625" cy="885829"/>
          </a:xfrm>
          <a:custGeom>
            <a:avLst/>
            <a:gdLst>
              <a:gd name="connsiteX0" fmla="*/ 0 w 809625"/>
              <a:gd name="connsiteY0" fmla="*/ 876304 h 885829"/>
              <a:gd name="connsiteX1" fmla="*/ 371475 w 809625"/>
              <a:gd name="connsiteY1" fmla="*/ 4 h 885829"/>
              <a:gd name="connsiteX2" fmla="*/ 809625 w 809625"/>
              <a:gd name="connsiteY2" fmla="*/ 885829 h 885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9625" h="885829">
                <a:moveTo>
                  <a:pt x="0" y="876304"/>
                </a:moveTo>
                <a:cubicBezTo>
                  <a:pt x="118269" y="437360"/>
                  <a:pt x="236538" y="-1583"/>
                  <a:pt x="371475" y="4"/>
                </a:cubicBezTo>
                <a:cubicBezTo>
                  <a:pt x="506412" y="1591"/>
                  <a:pt x="658018" y="443710"/>
                  <a:pt x="809625" y="8858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43515A2-213C-4EDB-9B22-64F4F1B0B9A1}"/>
              </a:ext>
            </a:extLst>
          </p:cNvPr>
          <p:cNvSpPr/>
          <p:nvPr/>
        </p:nvSpPr>
        <p:spPr>
          <a:xfrm>
            <a:off x="4748480" y="2959006"/>
            <a:ext cx="285830" cy="2617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6F4F8B1-8BF7-44BA-BD0E-5621F3C2B0A3}"/>
              </a:ext>
            </a:extLst>
          </p:cNvPr>
          <p:cNvSpPr/>
          <p:nvPr/>
        </p:nvSpPr>
        <p:spPr>
          <a:xfrm>
            <a:off x="290091" y="3012565"/>
            <a:ext cx="285830" cy="2617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445895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7801E95-5B27-41A3-A998-C2FE3D79222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14336982-D3AE-4A32-9A64-F015BD6ECF68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Sketching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i="1">
                          <a:latin typeface="Cambria Math" panose="02040503050406030204" pitchFamily="18" charset="0"/>
                        </a:rPr>
                        <m:t>|</m:t>
                      </m:r>
                    </m:oMath>
                  </a14:m>
                  <a:r>
                    <a:rPr lang="en-GB" sz="3200" dirty="0"/>
                    <a:t> and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14336982-D3AE-4A32-9A64-F015BD6ECF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79650D4-D321-44D8-8A82-3759027EA3DD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D1821FC-656F-44A3-A03F-A2200D82CBC3}"/>
              </a:ext>
            </a:extLst>
          </p:cNvPr>
          <p:cNvCxnSpPr>
            <a:cxnSpLocks/>
          </p:cNvCxnSpPr>
          <p:nvPr/>
        </p:nvCxnSpPr>
        <p:spPr>
          <a:xfrm>
            <a:off x="660110" y="2639430"/>
            <a:ext cx="27953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6D1D010-6D8E-420B-868C-87C45344CE94}"/>
              </a:ext>
            </a:extLst>
          </p:cNvPr>
          <p:cNvCxnSpPr>
            <a:cxnSpLocks/>
          </p:cNvCxnSpPr>
          <p:nvPr/>
        </p:nvCxnSpPr>
        <p:spPr>
          <a:xfrm flipV="1">
            <a:off x="1459787" y="1190631"/>
            <a:ext cx="0" cy="21602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70DD5EA-44A7-451D-BA4C-228BEBBCB269}"/>
                  </a:ext>
                </a:extLst>
              </p:cNvPr>
              <p:cNvSpPr txBox="1"/>
              <p:nvPr/>
            </p:nvSpPr>
            <p:spPr>
              <a:xfrm>
                <a:off x="3271777" y="2428083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70DD5EA-44A7-451D-BA4C-228BEBBCB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1777" y="2428083"/>
                <a:ext cx="576064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049EBBC-2B70-412D-8A7D-F8150DEEAB74}"/>
                  </a:ext>
                </a:extLst>
              </p:cNvPr>
              <p:cNvSpPr txBox="1"/>
              <p:nvPr/>
            </p:nvSpPr>
            <p:spPr>
              <a:xfrm>
                <a:off x="1161122" y="825345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049EBBC-2B70-412D-8A7D-F8150DEEAB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1122" y="825345"/>
                <a:ext cx="576064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eform: Shape 8">
            <a:extLst>
              <a:ext uri="{FF2B5EF4-FFF2-40B4-BE49-F238E27FC236}">
                <a16:creationId xmlns:a16="http://schemas.microsoft.com/office/drawing/2014/main" id="{13693B64-CEB7-44F1-8978-FCEE54DD6D22}"/>
              </a:ext>
            </a:extLst>
          </p:cNvPr>
          <p:cNvSpPr/>
          <p:nvPr/>
        </p:nvSpPr>
        <p:spPr>
          <a:xfrm>
            <a:off x="843526" y="1567754"/>
            <a:ext cx="2743201" cy="1857829"/>
          </a:xfrm>
          <a:custGeom>
            <a:avLst/>
            <a:gdLst>
              <a:gd name="connsiteX0" fmla="*/ 0 w 3715658"/>
              <a:gd name="connsiteY0" fmla="*/ 0 h 2365829"/>
              <a:gd name="connsiteX1" fmla="*/ 1436915 w 3715658"/>
              <a:gd name="connsiteY1" fmla="*/ 1915886 h 2365829"/>
              <a:gd name="connsiteX2" fmla="*/ 2481943 w 3715658"/>
              <a:gd name="connsiteY2" fmla="*/ 696686 h 2365829"/>
              <a:gd name="connsiteX3" fmla="*/ 3715658 w 3715658"/>
              <a:gd name="connsiteY3" fmla="*/ 2365829 h 2365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5658" h="2365829">
                <a:moveTo>
                  <a:pt x="0" y="0"/>
                </a:moveTo>
                <a:cubicBezTo>
                  <a:pt x="511629" y="899886"/>
                  <a:pt x="1023258" y="1799772"/>
                  <a:pt x="1436915" y="1915886"/>
                </a:cubicBezTo>
                <a:cubicBezTo>
                  <a:pt x="1850572" y="2032000"/>
                  <a:pt x="2102153" y="621696"/>
                  <a:pt x="2481943" y="696686"/>
                </a:cubicBezTo>
                <a:cubicBezTo>
                  <a:pt x="2861734" y="771677"/>
                  <a:pt x="3288696" y="1568753"/>
                  <a:pt x="3715658" y="23658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55E2273-8BB6-4E21-9ED8-D898BEE4B720}"/>
                  </a:ext>
                </a:extLst>
              </p:cNvPr>
              <p:cNvSpPr txBox="1"/>
              <p:nvPr/>
            </p:nvSpPr>
            <p:spPr>
              <a:xfrm>
                <a:off x="1832879" y="3041574"/>
                <a:ext cx="70963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2,−1</m:t>
                          </m:r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55E2273-8BB6-4E21-9ED8-D898BEE4B7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2879" y="3041574"/>
                <a:ext cx="709633" cy="2616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727C79C-D23F-4978-AB0C-4E187C61DE61}"/>
                  </a:ext>
                </a:extLst>
              </p:cNvPr>
              <p:cNvSpPr txBox="1"/>
              <p:nvPr/>
            </p:nvSpPr>
            <p:spPr>
              <a:xfrm>
                <a:off x="2560313" y="1853278"/>
                <a:ext cx="70963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6,4</m:t>
                          </m:r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727C79C-D23F-4978-AB0C-4E187C61DE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313" y="1853278"/>
                <a:ext cx="709633" cy="2616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38A697D-1D57-433B-ACFE-5C9537CDE6D8}"/>
                  </a:ext>
                </a:extLst>
              </p:cNvPr>
              <p:cNvSpPr txBox="1"/>
              <p:nvPr/>
            </p:nvSpPr>
            <p:spPr>
              <a:xfrm>
                <a:off x="1033167" y="2620537"/>
                <a:ext cx="70963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38A697D-1D57-433B-ACFE-5C9537CDE6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3167" y="2620537"/>
                <a:ext cx="709633" cy="2616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08A4071-A056-4F0C-B69B-749FDD09ECAE}"/>
                  </a:ext>
                </a:extLst>
              </p:cNvPr>
              <p:cNvSpPr txBox="1"/>
              <p:nvPr/>
            </p:nvSpPr>
            <p:spPr>
              <a:xfrm>
                <a:off x="1881513" y="960605"/>
                <a:ext cx="164971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08A4071-A056-4F0C-B69B-749FDD09EC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1513" y="960605"/>
                <a:ext cx="1649713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3">
            <a:extLst>
              <a:ext uri="{FF2B5EF4-FFF2-40B4-BE49-F238E27FC236}">
                <a16:creationId xmlns:a16="http://schemas.microsoft.com/office/drawing/2014/main" id="{151B7C7E-79D8-4D31-BA11-6F8ABD59C78F}"/>
              </a:ext>
            </a:extLst>
          </p:cNvPr>
          <p:cNvSpPr/>
          <p:nvPr/>
        </p:nvSpPr>
        <p:spPr>
          <a:xfrm>
            <a:off x="1889040" y="3016155"/>
            <a:ext cx="102835" cy="93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A31A5FA-D707-4044-85F0-B565CC618A93}"/>
              </a:ext>
            </a:extLst>
          </p:cNvPr>
          <p:cNvSpPr/>
          <p:nvPr/>
        </p:nvSpPr>
        <p:spPr>
          <a:xfrm>
            <a:off x="2603535" y="2068965"/>
            <a:ext cx="102835" cy="93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05AB162-CF5B-4F46-A2ED-A30B38ACCA73}"/>
              </a:ext>
            </a:extLst>
          </p:cNvPr>
          <p:cNvCxnSpPr>
            <a:cxnSpLocks/>
          </p:cNvCxnSpPr>
          <p:nvPr/>
        </p:nvCxnSpPr>
        <p:spPr>
          <a:xfrm>
            <a:off x="5037042" y="3381288"/>
            <a:ext cx="27953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38A98F0-B6BF-44DD-B848-BF2C478DF6B5}"/>
              </a:ext>
            </a:extLst>
          </p:cNvPr>
          <p:cNvCxnSpPr>
            <a:cxnSpLocks/>
          </p:cNvCxnSpPr>
          <p:nvPr/>
        </p:nvCxnSpPr>
        <p:spPr>
          <a:xfrm flipV="1">
            <a:off x="5836719" y="1932489"/>
            <a:ext cx="0" cy="21602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0FF8ED0-362B-4C9E-A2DC-0DB46980B527}"/>
                  </a:ext>
                </a:extLst>
              </p:cNvPr>
              <p:cNvSpPr txBox="1"/>
              <p:nvPr/>
            </p:nvSpPr>
            <p:spPr>
              <a:xfrm>
                <a:off x="7648709" y="3169941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0FF8ED0-362B-4C9E-A2DC-0DB46980B5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8709" y="3169941"/>
                <a:ext cx="576064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6821DCD-0215-40D7-B142-F12BD2ADC6F8}"/>
                  </a:ext>
                </a:extLst>
              </p:cNvPr>
              <p:cNvSpPr txBox="1"/>
              <p:nvPr/>
            </p:nvSpPr>
            <p:spPr>
              <a:xfrm>
                <a:off x="5538054" y="1567203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6821DCD-0215-40D7-B142-F12BD2ADC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8054" y="1567203"/>
                <a:ext cx="576064" cy="369332"/>
              </a:xfrm>
              <a:prstGeom prst="rect">
                <a:avLst/>
              </a:prstGeom>
              <a:blipFill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7D91335-6A57-40EE-9A8C-A0C2A8697D76}"/>
                  </a:ext>
                </a:extLst>
              </p:cNvPr>
              <p:cNvSpPr txBox="1"/>
              <p:nvPr/>
            </p:nvSpPr>
            <p:spPr>
              <a:xfrm>
                <a:off x="5410099" y="3362395"/>
                <a:ext cx="70963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7D91335-6A57-40EE-9A8C-A0C2A8697D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099" y="3362395"/>
                <a:ext cx="709633" cy="26161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6333DDE-A21C-4569-AD9E-46D97CA9AB8F}"/>
                  </a:ext>
                </a:extLst>
              </p:cNvPr>
              <p:cNvSpPr txBox="1"/>
              <p:nvPr/>
            </p:nvSpPr>
            <p:spPr>
              <a:xfrm>
                <a:off x="6764836" y="2246799"/>
                <a:ext cx="87976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6333DDE-A21C-4569-AD9E-46D97CA9A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836" y="2246799"/>
                <a:ext cx="879765" cy="261610"/>
              </a:xfrm>
              <a:prstGeom prst="rect">
                <a:avLst/>
              </a:prstGeom>
              <a:blipFill>
                <a:blip r:embed="rId12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4A7CF83F-F3AE-4425-9381-AF223A167842}"/>
                  </a:ext>
                </a:extLst>
              </p:cNvPr>
              <p:cNvSpPr/>
              <p:nvPr/>
            </p:nvSpPr>
            <p:spPr>
              <a:xfrm>
                <a:off x="4855413" y="4481289"/>
                <a:ext cx="3818845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b="1" dirty="0"/>
                  <a:t>Halve </a:t>
                </a:r>
                <a14:m>
                  <m:oMath xmlns:m="http://schemas.openxmlformats.org/officeDocument/2006/math">
                    <m:r>
                      <a:rPr lang="en-GB" sz="20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2000" b="1" dirty="0"/>
                  <a:t> values.</a:t>
                </a:r>
                <a14:m>
                  <m:oMath xmlns:m="http://schemas.openxmlformats.org/officeDocument/2006/math">
                    <m:r>
                      <a:rPr lang="en-GB" sz="2000" b="1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GB" sz="2000" b="1" i="1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2000" b="1" dirty="0"/>
                  <a:t> values negated.</a:t>
                </a:r>
                <a:endParaRPr lang="en-GB" sz="2000" dirty="0"/>
              </a:p>
            </p:txBody>
          </p:sp>
        </mc:Choice>
        <mc:Fallback xmlns=""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4A7CF83F-F3AE-4425-9381-AF223A1678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413" y="4481289"/>
                <a:ext cx="3818845" cy="400110"/>
              </a:xfrm>
              <a:prstGeom prst="rect">
                <a:avLst/>
              </a:prstGeom>
              <a:blipFill>
                <a:blip r:embed="rId13"/>
                <a:stretch>
                  <a:fillRect l="-1595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EABE766A-CC92-411C-908B-5494F722C9FC}"/>
                  </a:ext>
                </a:extLst>
              </p:cNvPr>
              <p:cNvSpPr txBox="1"/>
              <p:nvPr/>
            </p:nvSpPr>
            <p:spPr>
              <a:xfrm>
                <a:off x="5889106" y="2579303"/>
                <a:ext cx="70963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1,1</m:t>
                          </m:r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EABE766A-CC92-411C-908B-5494F722C9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9106" y="2579303"/>
                <a:ext cx="709633" cy="26161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1F661DF-A132-4291-957A-4D1D202B011A}"/>
                  </a:ext>
                </a:extLst>
              </p:cNvPr>
              <p:cNvSpPr txBox="1"/>
              <p:nvPr/>
            </p:nvSpPr>
            <p:spPr>
              <a:xfrm>
                <a:off x="6325194" y="3803873"/>
                <a:ext cx="70963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3,−4</m:t>
                          </m:r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1F661DF-A132-4291-957A-4D1D202B01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5194" y="3803873"/>
                <a:ext cx="709633" cy="26161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7D700E6F-92A8-491C-834C-EEE62A08CAA4}"/>
              </a:ext>
            </a:extLst>
          </p:cNvPr>
          <p:cNvSpPr/>
          <p:nvPr/>
        </p:nvSpPr>
        <p:spPr>
          <a:xfrm flipV="1">
            <a:off x="5576183" y="2517855"/>
            <a:ext cx="1368000" cy="1857829"/>
          </a:xfrm>
          <a:custGeom>
            <a:avLst/>
            <a:gdLst>
              <a:gd name="connsiteX0" fmla="*/ 0 w 3715658"/>
              <a:gd name="connsiteY0" fmla="*/ 0 h 2365829"/>
              <a:gd name="connsiteX1" fmla="*/ 1436915 w 3715658"/>
              <a:gd name="connsiteY1" fmla="*/ 1915886 h 2365829"/>
              <a:gd name="connsiteX2" fmla="*/ 2481943 w 3715658"/>
              <a:gd name="connsiteY2" fmla="*/ 696686 h 2365829"/>
              <a:gd name="connsiteX3" fmla="*/ 3715658 w 3715658"/>
              <a:gd name="connsiteY3" fmla="*/ 2365829 h 2365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5658" h="2365829">
                <a:moveTo>
                  <a:pt x="0" y="0"/>
                </a:moveTo>
                <a:cubicBezTo>
                  <a:pt x="511629" y="899886"/>
                  <a:pt x="1023258" y="1799772"/>
                  <a:pt x="1436915" y="1915886"/>
                </a:cubicBezTo>
                <a:cubicBezTo>
                  <a:pt x="1850572" y="2032000"/>
                  <a:pt x="2102153" y="621696"/>
                  <a:pt x="2481943" y="696686"/>
                </a:cubicBezTo>
                <a:cubicBezTo>
                  <a:pt x="2861734" y="771677"/>
                  <a:pt x="3288696" y="1568753"/>
                  <a:pt x="3715658" y="23658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9BF94347-C9B8-44B5-BC21-5B142B61E746}"/>
              </a:ext>
            </a:extLst>
          </p:cNvPr>
          <p:cNvSpPr/>
          <p:nvPr/>
        </p:nvSpPr>
        <p:spPr>
          <a:xfrm>
            <a:off x="6424630" y="3750090"/>
            <a:ext cx="102835" cy="93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EB22A97-9776-48EB-B4D3-3C0EF15FB60C}"/>
              </a:ext>
            </a:extLst>
          </p:cNvPr>
          <p:cNvSpPr/>
          <p:nvPr/>
        </p:nvSpPr>
        <p:spPr>
          <a:xfrm>
            <a:off x="6055536" y="2825671"/>
            <a:ext cx="102835" cy="93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CA62514-0698-477A-90A7-DB9047E3E614}"/>
                  </a:ext>
                </a:extLst>
              </p:cNvPr>
              <p:cNvSpPr txBox="1"/>
              <p:nvPr/>
            </p:nvSpPr>
            <p:spPr>
              <a:xfrm>
                <a:off x="365708" y="3870981"/>
                <a:ext cx="243982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/>
                  <a:t>ii) </a:t>
                </a:r>
                <a14:m>
                  <m:oMath xmlns:m="http://schemas.openxmlformats.org/officeDocument/2006/math"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400" b="1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en-GB" sz="2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  <m:d>
                          <m:dPr>
                            <m:ctrlPr>
                              <a:rPr lang="en-GB" sz="2400" b="1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2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</m:d>
                  </m:oMath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CA62514-0698-477A-90A7-DB9047E3E6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08" y="3870981"/>
                <a:ext cx="2439827" cy="461665"/>
              </a:xfrm>
              <a:prstGeom prst="rect">
                <a:avLst/>
              </a:prstGeom>
              <a:blipFill>
                <a:blip r:embed="rId16"/>
                <a:stretch>
                  <a:fillRect l="-400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EDC8CFE-64B8-4A6F-A761-0881F79B975E}"/>
              </a:ext>
            </a:extLst>
          </p:cNvPr>
          <p:cNvCxnSpPr>
            <a:cxnSpLocks/>
          </p:cNvCxnSpPr>
          <p:nvPr/>
        </p:nvCxnSpPr>
        <p:spPr>
          <a:xfrm>
            <a:off x="654242" y="6021808"/>
            <a:ext cx="27953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CF18DCD-6F25-4143-B5F1-910AEF2C7953}"/>
              </a:ext>
            </a:extLst>
          </p:cNvPr>
          <p:cNvCxnSpPr>
            <a:cxnSpLocks/>
          </p:cNvCxnSpPr>
          <p:nvPr/>
        </p:nvCxnSpPr>
        <p:spPr>
          <a:xfrm flipV="1">
            <a:off x="2985228" y="4633925"/>
            <a:ext cx="0" cy="21602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34BB594-1E28-4FE8-8397-200E3C4A3608}"/>
                  </a:ext>
                </a:extLst>
              </p:cNvPr>
              <p:cNvSpPr txBox="1"/>
              <p:nvPr/>
            </p:nvSpPr>
            <p:spPr>
              <a:xfrm>
                <a:off x="3265909" y="5789195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34BB594-1E28-4FE8-8397-200E3C4A36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5909" y="5789195"/>
                <a:ext cx="576064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EBF096F-1C88-4FBD-AC52-98B54BBAC1C8}"/>
                  </a:ext>
                </a:extLst>
              </p:cNvPr>
              <p:cNvSpPr txBox="1"/>
              <p:nvPr/>
            </p:nvSpPr>
            <p:spPr>
              <a:xfrm>
                <a:off x="2731235" y="4296623"/>
                <a:ext cx="5760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7EBF096F-1C88-4FBD-AC52-98B54BBAC1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1235" y="4296623"/>
                <a:ext cx="576064" cy="369332"/>
              </a:xfrm>
              <a:prstGeom prst="rect">
                <a:avLst/>
              </a:prstGeom>
              <a:blipFill>
                <a:blip r:embed="rId1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298C1D4F-0E42-4CCF-9E55-7A0076B1E659}"/>
                  </a:ext>
                </a:extLst>
              </p:cNvPr>
              <p:cNvSpPr txBox="1"/>
              <p:nvPr/>
            </p:nvSpPr>
            <p:spPr>
              <a:xfrm>
                <a:off x="2264437" y="5383187"/>
                <a:ext cx="70963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−2,1</m:t>
                          </m:r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298C1D4F-0E42-4CCF-9E55-7A0076B1E6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4437" y="5383187"/>
                <a:ext cx="709633" cy="26161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A2B16A7-E803-41B0-9CF9-47C359DB1995}"/>
                  </a:ext>
                </a:extLst>
              </p:cNvPr>
              <p:cNvSpPr txBox="1"/>
              <p:nvPr/>
            </p:nvSpPr>
            <p:spPr>
              <a:xfrm>
                <a:off x="1230806" y="5095076"/>
                <a:ext cx="70963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−6,4</m:t>
                          </m:r>
                        </m:e>
                      </m:d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A2B16A7-E803-41B0-9CF9-47C359DB19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0806" y="5095076"/>
                <a:ext cx="709633" cy="26161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5E09F79B-AA4C-439C-B8D8-E4DBA694ECCC}"/>
                  </a:ext>
                </a:extLst>
              </p:cNvPr>
              <p:cNvSpPr txBox="1"/>
              <p:nvPr/>
            </p:nvSpPr>
            <p:spPr>
              <a:xfrm>
                <a:off x="825280" y="6002915"/>
                <a:ext cx="709633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5E09F79B-AA4C-439C-B8D8-E4DBA694EC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280" y="6002915"/>
                <a:ext cx="709633" cy="26161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6DFF679C-28E2-410D-82EB-1DD9CC7D0EEB}"/>
                  </a:ext>
                </a:extLst>
              </p:cNvPr>
              <p:cNvSpPr txBox="1"/>
              <p:nvPr/>
            </p:nvSpPr>
            <p:spPr>
              <a:xfrm>
                <a:off x="3222725" y="5377790"/>
                <a:ext cx="87976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6DFF679C-28E2-410D-82EB-1DD9CC7D0E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2725" y="5377790"/>
                <a:ext cx="879765" cy="261610"/>
              </a:xfrm>
              <a:prstGeom prst="rect">
                <a:avLst/>
              </a:prstGeom>
              <a:blipFill>
                <a:blip r:embed="rId22"/>
                <a:stretch>
                  <a:fillRect b="-69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0095BCD4-6129-4652-91CB-8C3E0CF50492}"/>
              </a:ext>
            </a:extLst>
          </p:cNvPr>
          <p:cNvSpPr/>
          <p:nvPr/>
        </p:nvSpPr>
        <p:spPr>
          <a:xfrm flipH="1">
            <a:off x="956523" y="4809259"/>
            <a:ext cx="2743201" cy="1857829"/>
          </a:xfrm>
          <a:custGeom>
            <a:avLst/>
            <a:gdLst>
              <a:gd name="connsiteX0" fmla="*/ 0 w 3715658"/>
              <a:gd name="connsiteY0" fmla="*/ 0 h 2365829"/>
              <a:gd name="connsiteX1" fmla="*/ 1436915 w 3715658"/>
              <a:gd name="connsiteY1" fmla="*/ 1915886 h 2365829"/>
              <a:gd name="connsiteX2" fmla="*/ 2481943 w 3715658"/>
              <a:gd name="connsiteY2" fmla="*/ 696686 h 2365829"/>
              <a:gd name="connsiteX3" fmla="*/ 3715658 w 3715658"/>
              <a:gd name="connsiteY3" fmla="*/ 2365829 h 2365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5658" h="2365829">
                <a:moveTo>
                  <a:pt x="0" y="0"/>
                </a:moveTo>
                <a:cubicBezTo>
                  <a:pt x="511629" y="899886"/>
                  <a:pt x="1023258" y="1799772"/>
                  <a:pt x="1436915" y="1915886"/>
                </a:cubicBezTo>
                <a:cubicBezTo>
                  <a:pt x="1850572" y="2032000"/>
                  <a:pt x="2102153" y="621696"/>
                  <a:pt x="2481943" y="696686"/>
                </a:cubicBezTo>
                <a:cubicBezTo>
                  <a:pt x="2861734" y="771677"/>
                  <a:pt x="3288696" y="1568753"/>
                  <a:pt x="3715658" y="236582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A4D3A75-F0C9-414B-BFC4-34E42A60AA21}"/>
              </a:ext>
            </a:extLst>
          </p:cNvPr>
          <p:cNvSpPr/>
          <p:nvPr/>
        </p:nvSpPr>
        <p:spPr>
          <a:xfrm>
            <a:off x="1835962" y="6031140"/>
            <a:ext cx="1139694" cy="804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CEF15525-5694-47ED-9BDA-02D9B3B175CC}"/>
              </a:ext>
            </a:extLst>
          </p:cNvPr>
          <p:cNvSpPr/>
          <p:nvPr/>
        </p:nvSpPr>
        <p:spPr>
          <a:xfrm>
            <a:off x="2316843" y="5666011"/>
            <a:ext cx="660400" cy="355604"/>
          </a:xfrm>
          <a:custGeom>
            <a:avLst/>
            <a:gdLst>
              <a:gd name="connsiteX0" fmla="*/ 0 w 660400"/>
              <a:gd name="connsiteY0" fmla="*/ 349254 h 355604"/>
              <a:gd name="connsiteX1" fmla="*/ 304800 w 660400"/>
              <a:gd name="connsiteY1" fmla="*/ 4 h 355604"/>
              <a:gd name="connsiteX2" fmla="*/ 660400 w 660400"/>
              <a:gd name="connsiteY2" fmla="*/ 355604 h 355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0400" h="355604">
                <a:moveTo>
                  <a:pt x="0" y="349254"/>
                </a:moveTo>
                <a:cubicBezTo>
                  <a:pt x="97366" y="174100"/>
                  <a:pt x="194733" y="-1054"/>
                  <a:pt x="304800" y="4"/>
                </a:cubicBezTo>
                <a:cubicBezTo>
                  <a:pt x="414867" y="1062"/>
                  <a:pt x="537633" y="178333"/>
                  <a:pt x="660400" y="355604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ED1E89C-9EB0-477C-AD52-016B43A569BE}"/>
              </a:ext>
            </a:extLst>
          </p:cNvPr>
          <p:cNvSpPr/>
          <p:nvPr/>
        </p:nvSpPr>
        <p:spPr>
          <a:xfrm>
            <a:off x="2568883" y="5617483"/>
            <a:ext cx="102835" cy="93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158FE4D-46C9-4C3E-B51E-9D5DFC19DD3D}"/>
              </a:ext>
            </a:extLst>
          </p:cNvPr>
          <p:cNvSpPr/>
          <p:nvPr/>
        </p:nvSpPr>
        <p:spPr>
          <a:xfrm>
            <a:off x="1816623" y="5300931"/>
            <a:ext cx="102835" cy="93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3AB8B4E3-C8FF-4942-8340-C32D3DF8EB05}"/>
                  </a:ext>
                </a:extLst>
              </p:cNvPr>
              <p:cNvSpPr txBox="1"/>
              <p:nvPr/>
            </p:nvSpPr>
            <p:spPr>
              <a:xfrm>
                <a:off x="3728048" y="6088142"/>
                <a:ext cx="466037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2000" b="1" dirty="0"/>
                  <a:t> values negated. Negative </a:t>
                </a:r>
                <a14:m>
                  <m:oMath xmlns:m="http://schemas.openxmlformats.org/officeDocument/2006/math">
                    <m:r>
                      <a:rPr lang="en-GB" sz="2000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2000" b="1" dirty="0"/>
                  <a:t> flipped up.</a:t>
                </a: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3AB8B4E3-C8FF-4942-8340-C32D3DF8EB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048" y="6088142"/>
                <a:ext cx="4660376" cy="400110"/>
              </a:xfrm>
              <a:prstGeom prst="rect">
                <a:avLst/>
              </a:prstGeom>
              <a:blipFill>
                <a:blip r:embed="rId23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336209" y="847814"/>
                <a:ext cx="252506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400" b="1" dirty="0"/>
                  <a:t>i) </a:t>
                </a:r>
                <a14:m>
                  <m:oMath xmlns:m="http://schemas.openxmlformats.org/officeDocument/2006/math">
                    <m:r>
                      <a:rPr lang="en-GB" sz="2400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400" b="1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sz="2400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GB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1" i="1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GB" sz="24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6209" y="847814"/>
                <a:ext cx="2525060" cy="461665"/>
              </a:xfrm>
              <a:prstGeom prst="rect">
                <a:avLst/>
              </a:prstGeom>
              <a:blipFill>
                <a:blip r:embed="rId24"/>
                <a:stretch>
                  <a:fillRect l="-3614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429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4" grpId="0"/>
      <p:bldP spid="25" grpId="0"/>
      <p:bldP spid="28" grpId="0"/>
      <p:bldP spid="30" grpId="0"/>
      <p:bldP spid="31" grpId="0"/>
      <p:bldP spid="34" grpId="0" animBg="1"/>
      <p:bldP spid="35" grpId="0" animBg="1"/>
      <p:bldP spid="26" grpId="0" animBg="1"/>
      <p:bldP spid="39" grpId="0"/>
      <p:bldP spid="40" grpId="0"/>
      <p:bldP spid="42" grpId="0"/>
      <p:bldP spid="43" grpId="0"/>
      <p:bldP spid="44" grpId="0"/>
      <p:bldP spid="45" grpId="0"/>
      <p:bldP spid="50" grpId="0" animBg="1"/>
      <p:bldP spid="49" grpId="0" animBg="1"/>
      <p:bldP spid="51" grpId="0" animBg="1"/>
      <p:bldP spid="46" grpId="0" animBg="1"/>
      <p:bldP spid="52" grpId="0" animBg="1"/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7"/>
          <p:cNvGrpSpPr/>
          <p:nvPr/>
        </p:nvGrpSpPr>
        <p:grpSpPr>
          <a:xfrm>
            <a:off x="1144" y="0"/>
            <a:ext cx="9143074" cy="587744"/>
            <a:chOff x="0" y="13335"/>
            <a:chExt cx="9144218" cy="58774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rtlCol="0">
                  <a:spAutoFit/>
                </a:bodyPr>
                <a:lstStyle/>
                <a:p>
                  <a:r>
                    <a:rPr lang="en-GB" sz="3200" b="1" dirty="0"/>
                    <a:t>   </a:t>
                  </a:r>
                  <a:r>
                    <a:rPr lang="en-GB" sz="3200" dirty="0"/>
                    <a:t>Sketching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i="1">
                          <a:latin typeface="Cambria Math" panose="02040503050406030204" pitchFamily="18" charset="0"/>
                        </a:rPr>
                        <m:t>|</m:t>
                      </m:r>
                    </m:oMath>
                  </a14:m>
                  <a:r>
                    <a:rPr lang="en-GB" sz="3200" dirty="0"/>
                    <a:t> and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84775"/>
                </a:xfrm>
                <a:prstGeom prst="rect">
                  <a:avLst/>
                </a:prstGeom>
                <a:blipFill>
                  <a:blip r:embed="rId2"/>
                  <a:stretch>
                    <a:fillRect t="-12500" b="-34375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52" y="987375"/>
            <a:ext cx="8955639" cy="51912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183" y="6178642"/>
            <a:ext cx="8544775" cy="549822"/>
          </a:xfrm>
          <a:prstGeom prst="rect">
            <a:avLst/>
          </a:prstGeom>
        </p:spPr>
      </p:pic>
      <p:sp>
        <p:nvSpPr>
          <p:cNvPr id="11" name="Freeform 10"/>
          <p:cNvSpPr/>
          <p:nvPr/>
        </p:nvSpPr>
        <p:spPr>
          <a:xfrm>
            <a:off x="2781300" y="1466850"/>
            <a:ext cx="2590800" cy="1376912"/>
          </a:xfrm>
          <a:custGeom>
            <a:avLst/>
            <a:gdLst>
              <a:gd name="connsiteX0" fmla="*/ 2590800 w 2590800"/>
              <a:gd name="connsiteY0" fmla="*/ 0 h 1376912"/>
              <a:gd name="connsiteX1" fmla="*/ 2419350 w 2590800"/>
              <a:gd name="connsiteY1" fmla="*/ 219075 h 1376912"/>
              <a:gd name="connsiteX2" fmla="*/ 2257425 w 2590800"/>
              <a:gd name="connsiteY2" fmla="*/ 371475 h 1376912"/>
              <a:gd name="connsiteX3" fmla="*/ 1990725 w 2590800"/>
              <a:gd name="connsiteY3" fmla="*/ 476250 h 1376912"/>
              <a:gd name="connsiteX4" fmla="*/ 1600200 w 2590800"/>
              <a:gd name="connsiteY4" fmla="*/ 523875 h 1376912"/>
              <a:gd name="connsiteX5" fmla="*/ 1295400 w 2590800"/>
              <a:gd name="connsiteY5" fmla="*/ 523875 h 1376912"/>
              <a:gd name="connsiteX6" fmla="*/ 1057275 w 2590800"/>
              <a:gd name="connsiteY6" fmla="*/ 571500 h 1376912"/>
              <a:gd name="connsiteX7" fmla="*/ 847725 w 2590800"/>
              <a:gd name="connsiteY7" fmla="*/ 695325 h 1376912"/>
              <a:gd name="connsiteX8" fmla="*/ 590550 w 2590800"/>
              <a:gd name="connsiteY8" fmla="*/ 942975 h 1376912"/>
              <a:gd name="connsiteX9" fmla="*/ 476250 w 2590800"/>
              <a:gd name="connsiteY9" fmla="*/ 1143000 h 1376912"/>
              <a:gd name="connsiteX10" fmla="*/ 361950 w 2590800"/>
              <a:gd name="connsiteY10" fmla="*/ 1362075 h 1376912"/>
              <a:gd name="connsiteX11" fmla="*/ 352425 w 2590800"/>
              <a:gd name="connsiteY11" fmla="*/ 1343025 h 1376912"/>
              <a:gd name="connsiteX12" fmla="*/ 285750 w 2590800"/>
              <a:gd name="connsiteY12" fmla="*/ 1228725 h 1376912"/>
              <a:gd name="connsiteX13" fmla="*/ 114300 w 2590800"/>
              <a:gd name="connsiteY13" fmla="*/ 838200 h 1376912"/>
              <a:gd name="connsiteX14" fmla="*/ 0 w 2590800"/>
              <a:gd name="connsiteY14" fmla="*/ 400050 h 1376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90800" h="1376912">
                <a:moveTo>
                  <a:pt x="2590800" y="0"/>
                </a:moveTo>
                <a:cubicBezTo>
                  <a:pt x="2532856" y="78581"/>
                  <a:pt x="2474912" y="157163"/>
                  <a:pt x="2419350" y="219075"/>
                </a:cubicBezTo>
                <a:cubicBezTo>
                  <a:pt x="2363787" y="280988"/>
                  <a:pt x="2328862" y="328613"/>
                  <a:pt x="2257425" y="371475"/>
                </a:cubicBezTo>
                <a:cubicBezTo>
                  <a:pt x="2185988" y="414337"/>
                  <a:pt x="2100262" y="450850"/>
                  <a:pt x="1990725" y="476250"/>
                </a:cubicBezTo>
                <a:cubicBezTo>
                  <a:pt x="1881187" y="501650"/>
                  <a:pt x="1716087" y="515938"/>
                  <a:pt x="1600200" y="523875"/>
                </a:cubicBezTo>
                <a:cubicBezTo>
                  <a:pt x="1484313" y="531812"/>
                  <a:pt x="1385887" y="515938"/>
                  <a:pt x="1295400" y="523875"/>
                </a:cubicBezTo>
                <a:cubicBezTo>
                  <a:pt x="1204912" y="531813"/>
                  <a:pt x="1131887" y="542925"/>
                  <a:pt x="1057275" y="571500"/>
                </a:cubicBezTo>
                <a:cubicBezTo>
                  <a:pt x="982663" y="600075"/>
                  <a:pt x="925512" y="633413"/>
                  <a:pt x="847725" y="695325"/>
                </a:cubicBezTo>
                <a:cubicBezTo>
                  <a:pt x="769937" y="757238"/>
                  <a:pt x="652462" y="868363"/>
                  <a:pt x="590550" y="942975"/>
                </a:cubicBezTo>
                <a:cubicBezTo>
                  <a:pt x="528638" y="1017587"/>
                  <a:pt x="514350" y="1073150"/>
                  <a:pt x="476250" y="1143000"/>
                </a:cubicBezTo>
                <a:cubicBezTo>
                  <a:pt x="438150" y="1212850"/>
                  <a:pt x="382587" y="1328738"/>
                  <a:pt x="361950" y="1362075"/>
                </a:cubicBezTo>
                <a:cubicBezTo>
                  <a:pt x="341312" y="1395413"/>
                  <a:pt x="365125" y="1365250"/>
                  <a:pt x="352425" y="1343025"/>
                </a:cubicBezTo>
                <a:cubicBezTo>
                  <a:pt x="339725" y="1320800"/>
                  <a:pt x="325437" y="1312862"/>
                  <a:pt x="285750" y="1228725"/>
                </a:cubicBezTo>
                <a:cubicBezTo>
                  <a:pt x="246063" y="1144588"/>
                  <a:pt x="161925" y="976312"/>
                  <a:pt x="114300" y="838200"/>
                </a:cubicBezTo>
                <a:cubicBezTo>
                  <a:pt x="66675" y="700088"/>
                  <a:pt x="33337" y="550069"/>
                  <a:pt x="0" y="400050"/>
                </a:cubicBezTo>
              </a:path>
            </a:pathLst>
          </a:cu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>
            <a:off x="3362325" y="1438275"/>
            <a:ext cx="1971675" cy="524269"/>
          </a:xfrm>
          <a:custGeom>
            <a:avLst/>
            <a:gdLst>
              <a:gd name="connsiteX0" fmla="*/ 1971675 w 1971675"/>
              <a:gd name="connsiteY0" fmla="*/ 0 h 524269"/>
              <a:gd name="connsiteX1" fmla="*/ 1895475 w 1971675"/>
              <a:gd name="connsiteY1" fmla="*/ 114300 h 524269"/>
              <a:gd name="connsiteX2" fmla="*/ 1714500 w 1971675"/>
              <a:gd name="connsiteY2" fmla="*/ 314325 h 524269"/>
              <a:gd name="connsiteX3" fmla="*/ 1504950 w 1971675"/>
              <a:gd name="connsiteY3" fmla="*/ 438150 h 524269"/>
              <a:gd name="connsiteX4" fmla="*/ 1238250 w 1971675"/>
              <a:gd name="connsiteY4" fmla="*/ 495300 h 524269"/>
              <a:gd name="connsiteX5" fmla="*/ 962025 w 1971675"/>
              <a:gd name="connsiteY5" fmla="*/ 514350 h 524269"/>
              <a:gd name="connsiteX6" fmla="*/ 714375 w 1971675"/>
              <a:gd name="connsiteY6" fmla="*/ 514350 h 524269"/>
              <a:gd name="connsiteX7" fmla="*/ 323850 w 1971675"/>
              <a:gd name="connsiteY7" fmla="*/ 390525 h 524269"/>
              <a:gd name="connsiteX8" fmla="*/ 114300 w 1971675"/>
              <a:gd name="connsiteY8" fmla="*/ 219075 h 524269"/>
              <a:gd name="connsiteX9" fmla="*/ 0 w 1971675"/>
              <a:gd name="connsiteY9" fmla="*/ 47625 h 524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71675" h="524269">
                <a:moveTo>
                  <a:pt x="1971675" y="0"/>
                </a:moveTo>
                <a:cubicBezTo>
                  <a:pt x="1955006" y="30956"/>
                  <a:pt x="1938337" y="61913"/>
                  <a:pt x="1895475" y="114300"/>
                </a:cubicBezTo>
                <a:cubicBezTo>
                  <a:pt x="1852613" y="166687"/>
                  <a:pt x="1779587" y="260350"/>
                  <a:pt x="1714500" y="314325"/>
                </a:cubicBezTo>
                <a:cubicBezTo>
                  <a:pt x="1649413" y="368300"/>
                  <a:pt x="1584325" y="407988"/>
                  <a:pt x="1504950" y="438150"/>
                </a:cubicBezTo>
                <a:cubicBezTo>
                  <a:pt x="1425575" y="468313"/>
                  <a:pt x="1328737" y="482600"/>
                  <a:pt x="1238250" y="495300"/>
                </a:cubicBezTo>
                <a:cubicBezTo>
                  <a:pt x="1147763" y="508000"/>
                  <a:pt x="1049337" y="511175"/>
                  <a:pt x="962025" y="514350"/>
                </a:cubicBezTo>
                <a:cubicBezTo>
                  <a:pt x="874713" y="517525"/>
                  <a:pt x="820737" y="534987"/>
                  <a:pt x="714375" y="514350"/>
                </a:cubicBezTo>
                <a:cubicBezTo>
                  <a:pt x="608013" y="493713"/>
                  <a:pt x="423862" y="439737"/>
                  <a:pt x="323850" y="390525"/>
                </a:cubicBezTo>
                <a:cubicBezTo>
                  <a:pt x="223838" y="341313"/>
                  <a:pt x="168275" y="276225"/>
                  <a:pt x="114300" y="219075"/>
                </a:cubicBezTo>
                <a:cubicBezTo>
                  <a:pt x="60325" y="161925"/>
                  <a:pt x="30162" y="104775"/>
                  <a:pt x="0" y="47625"/>
                </a:cubicBezTo>
              </a:path>
            </a:pathLst>
          </a:cu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72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6569E850-741A-4B50-BF8E-B169E2C2CF18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6C41D035-98A2-423F-9653-16548D2CB979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dirty="0"/>
                    <a:t>Sketching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3200" i="1">
                          <a:latin typeface="Cambria Math" panose="02040503050406030204" pitchFamily="18" charset="0"/>
                        </a:rPr>
                        <m:t>|</m:t>
                      </m:r>
                    </m:oMath>
                  </a14:m>
                  <a:r>
                    <a:rPr lang="en-GB" sz="3200" dirty="0"/>
                    <a:t> and </a:t>
                  </a:r>
                  <a14:m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3" name="TextBox 32">
                  <a:extLst>
                    <a:ext uri="{FF2B5EF4-FFF2-40B4-BE49-F238E27FC236}">
                      <a16:creationId xmlns:a16="http://schemas.microsoft.com/office/drawing/2014/main" id="{6C41D035-98A2-423F-9653-16548D2CB97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2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46DBDE0-5BC5-4451-BB31-6D5754619A0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C775A9EA-8533-455F-AC62-E2B8F96117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681725"/>
            <a:ext cx="6120680" cy="419197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83E226C-E5FB-44A1-ABB1-D88CF82FD93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636"/>
          <a:stretch/>
        </p:blipFill>
        <p:spPr>
          <a:xfrm>
            <a:off x="265441" y="5041555"/>
            <a:ext cx="4198547" cy="176275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BCBFCDA-8B9E-4F53-B4BA-6818911C74B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10137"/>
          <a:stretch/>
        </p:blipFill>
        <p:spPr>
          <a:xfrm>
            <a:off x="4590398" y="4964725"/>
            <a:ext cx="4177036" cy="181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14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42-44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CDFB4A0-4494-4586-A9BF-DB8FBE39A213}"/>
                  </a:ext>
                </a:extLst>
              </p:cNvPr>
              <p:cNvSpPr/>
              <p:nvPr/>
            </p:nvSpPr>
            <p:spPr>
              <a:xfrm>
                <a:off x="3070654" y="1843697"/>
                <a:ext cx="5987008" cy="151297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[SMC 2008 Q25] What is the area of the polygon forms by all the points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the plane satisfying the inequality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GB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GB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GB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GB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≤4</m:t>
                    </m:r>
                  </m:oMath>
                </a14:m>
                <a:r>
                  <a:rPr lang="en-GB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?</a:t>
                </a:r>
                <a:br>
                  <a:rPr lang="en-GB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GB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  24             B   32	        C   64           D   96         E   112</a:t>
                </a:r>
                <a:br>
                  <a:rPr lang="en-GB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en-GB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CDFB4A0-4494-4586-A9BF-DB8FBE39A2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0654" y="1843697"/>
                <a:ext cx="5987008" cy="1512978"/>
              </a:xfrm>
              <a:prstGeom prst="rect">
                <a:avLst/>
              </a:prstGeom>
              <a:blipFill>
                <a:blip r:embed="rId2"/>
                <a:stretch>
                  <a:fillRect l="-847" t="-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BD293B4C-0062-4583-B5A8-B3225A161901}"/>
              </a:ext>
            </a:extLst>
          </p:cNvPr>
          <p:cNvSpPr txBox="1"/>
          <p:nvPr/>
        </p:nvSpPr>
        <p:spPr>
          <a:xfrm>
            <a:off x="1990534" y="1734457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Extension</a:t>
            </a:r>
          </a:p>
        </p:txBody>
      </p:sp>
      <p:pic>
        <p:nvPicPr>
          <p:cNvPr id="2050" name="Picture 2" descr="http://www.ukmt-resources.org.uk/Images/SMC08/Pic30.gif">
            <a:extLst>
              <a:ext uri="{FF2B5EF4-FFF2-40B4-BE49-F238E27FC236}">
                <a16:creationId xmlns:a16="http://schemas.microsoft.com/office/drawing/2014/main" id="{BE987F1B-2302-433C-BFE9-7390B05E4F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374" y="3112144"/>
            <a:ext cx="5592801" cy="3768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2AE31D3-BAD1-4DE7-A877-A1B56A3B95FF}"/>
              </a:ext>
            </a:extLst>
          </p:cNvPr>
          <p:cNvSpPr/>
          <p:nvPr/>
        </p:nvSpPr>
        <p:spPr>
          <a:xfrm>
            <a:off x="3042054" y="3197708"/>
            <a:ext cx="6100802" cy="35972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568D0F-291F-7F4A-87F4-4D3284A09DA2}"/>
              </a:ext>
            </a:extLst>
          </p:cNvPr>
          <p:cNvSpPr txBox="1"/>
          <p:nvPr/>
        </p:nvSpPr>
        <p:spPr>
          <a:xfrm>
            <a:off x="277246" y="2883748"/>
            <a:ext cx="38884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</a:t>
            </a:r>
          </a:p>
          <a:p>
            <a:r>
              <a:rPr lang="en-US" sz="2400" dirty="0"/>
              <a:t>the lesson 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Q4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Q5-6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/>
              <a:t>	Q7-10 &amp; Ext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2982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21635</TotalTime>
  <Words>330</Words>
  <Application>Microsoft Macintosh PowerPoint</Application>
  <PresentationFormat>On-screen Show (4:3)</PresentationFormat>
  <Paragraphs>88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848</cp:revision>
  <dcterms:created xsi:type="dcterms:W3CDTF">2013-02-28T07:36:55Z</dcterms:created>
  <dcterms:modified xsi:type="dcterms:W3CDTF">2019-07-06T11:56:09Z</dcterms:modified>
</cp:coreProperties>
</file>