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67" r:id="rId2"/>
    <p:sldId id="655" r:id="rId3"/>
    <p:sldId id="668" r:id="rId4"/>
    <p:sldId id="669" r:id="rId5"/>
    <p:sldId id="666" r:id="rId6"/>
    <p:sldId id="67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06" autoAdjust="0"/>
    <p:restoredTop sz="88534" autoAdjust="0"/>
  </p:normalViewPr>
  <p:slideViewPr>
    <p:cSldViewPr>
      <p:cViewPr varScale="1">
        <p:scale>
          <a:sx n="50" d="100"/>
          <a:sy n="50" d="100"/>
        </p:scale>
        <p:origin x="1040" y="4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23" Type="http://schemas.microsoft.com/office/2015/10/relationships/revisionInfo" Target="revisionInfo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836712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Exponentials and Logs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8800" dirty="0" smtClean="0"/>
              <a:t>Differentiation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800" dirty="0" smtClean="0"/>
              <a:t>Chapter 14</a:t>
            </a:r>
            <a:endParaRPr lang="en-GB" sz="6000" dirty="0" smtClean="0"/>
          </a:p>
          <a:p>
            <a:pPr algn="ctr"/>
            <a:r>
              <a:rPr lang="en-GB" sz="8000" dirty="0" smtClean="0"/>
              <a:t>(Part </a:t>
            </a:r>
            <a:r>
              <a:rPr lang="en-GB" sz="8000" dirty="0" smtClean="0"/>
              <a:t>2 </a:t>
            </a:r>
            <a:r>
              <a:rPr lang="en-GB" sz="8000" dirty="0" smtClean="0"/>
              <a:t>of </a:t>
            </a:r>
            <a:r>
              <a:rPr lang="en-GB" sz="8000" dirty="0" smtClean="0"/>
              <a:t>7)</a:t>
            </a:r>
            <a:endParaRPr lang="en-GB" sz="8000" dirty="0" smtClean="0"/>
          </a:p>
        </p:txBody>
      </p:sp>
    </p:spTree>
    <p:extLst>
      <p:ext uri="{BB962C8B-B14F-4D97-AF65-F5344CB8AC3E}">
        <p14:creationId xmlns:p14="http://schemas.microsoft.com/office/powerpoint/2010/main" val="31642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 smtClean="0">
                      <a:latin typeface="+mj-lt"/>
                    </a:rPr>
                    <a:t>Modelling - Differentiating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𝑘𝑥</m:t>
                          </m:r>
                        </m:sup>
                      </m:sSup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1224" b="-3265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71028" y="1340768"/>
                <a:ext cx="7200800" cy="477534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8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8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8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8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8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8800" dirty="0">
                    <a:solidFill>
                      <a:schemeClr val="tx1"/>
                    </a:solidFill>
                  </a:rPr>
                  <a:t> </a:t>
                </a:r>
                <a:endParaRPr lang="en-GB" sz="8800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GB" sz="88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88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8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8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8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8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8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sz="8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8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8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8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28" y="1340768"/>
                <a:ext cx="7200800" cy="47753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81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 smtClean="0">
                      <a:latin typeface="+mj-lt"/>
                    </a:rPr>
                    <a:t>Modelling - Differentiating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𝑘𝑥</m:t>
                          </m:r>
                        </m:sup>
                      </m:sSup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1224" b="-3265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07032" y="1052736"/>
                <a:ext cx="7128792" cy="71487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Different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4000" dirty="0"/>
                  <a:t> with respect to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000" dirty="0"/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032" y="1052736"/>
                <a:ext cx="7128792" cy="714876"/>
              </a:xfrm>
              <a:prstGeom prst="rect">
                <a:avLst/>
              </a:prstGeom>
              <a:blipFill>
                <a:blip r:embed="rId3"/>
                <a:stretch>
                  <a:fillRect t="-2837" b="-2198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11760" y="2348880"/>
                <a:ext cx="4029973" cy="1670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348880"/>
                <a:ext cx="4029973" cy="16700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669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 smtClean="0">
                      <a:latin typeface="+mj-lt"/>
                    </a:rPr>
                    <a:t>Modelling - Differentiating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𝑘𝑥</m:t>
                          </m:r>
                        </m:sup>
                      </m:sSup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1224" b="-3265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259632" y="980728"/>
                <a:ext cx="6408712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Different </a:t>
                </a:r>
                <a14:m>
                  <m:oMath xmlns:m="http://schemas.openxmlformats.org/officeDocument/2006/math">
                    <m:r>
                      <a:rPr lang="en-GB" sz="3600" b="0" i="0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3600" dirty="0"/>
                  <a:t> with respect to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600" dirty="0"/>
                  <a:t>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980728"/>
                <a:ext cx="6408712" cy="646331"/>
              </a:xfrm>
              <a:prstGeom prst="rect">
                <a:avLst/>
              </a:prstGeom>
              <a:blipFill>
                <a:blip r:embed="rId3"/>
                <a:stretch>
                  <a:fillRect t="-2308" b="-20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195164" y="2204864"/>
                <a:ext cx="4752528" cy="1670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164" y="2204864"/>
                <a:ext cx="4752528" cy="16700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089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 smtClean="0">
                      <a:latin typeface="+mj-lt"/>
                    </a:rPr>
                    <a:t>Modelling - Differentiating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𝑘𝑥</m:t>
                          </m:r>
                        </m:sup>
                      </m:sSup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1224" b="-3265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15616" y="1052736"/>
                <a:ext cx="6984776" cy="70788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Different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4000" dirty="0"/>
                  <a:t> with respect to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000" dirty="0"/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052736"/>
                <a:ext cx="6984776" cy="707886"/>
              </a:xfrm>
              <a:prstGeom prst="rect">
                <a:avLst/>
              </a:prstGeom>
              <a:blipFill>
                <a:blip r:embed="rId3"/>
                <a:stretch>
                  <a:fillRect t="-4286" b="-214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483768" y="2276872"/>
                <a:ext cx="4320480" cy="1494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276872"/>
                <a:ext cx="4320480" cy="14947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7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14B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316-317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337" y="3140968"/>
            <a:ext cx="52972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Ex3B Q2-4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Complete Ex3B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Ex3C Q1-6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Ex3C Q7-9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46806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41596</TotalTime>
  <Words>66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1570</cp:revision>
  <dcterms:created xsi:type="dcterms:W3CDTF">2013-02-28T07:36:55Z</dcterms:created>
  <dcterms:modified xsi:type="dcterms:W3CDTF">2020-08-07T16:08:12Z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2020-08-07T16:08:11.3967088Z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bd14c52f-fa90-46d7-86ca-a4bef42d6101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