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53" r:id="rId2"/>
    <p:sldId id="550" r:id="rId3"/>
    <p:sldId id="551" r:id="rId4"/>
    <p:sldId id="552" r:id="rId5"/>
    <p:sldId id="515" r:id="rId6"/>
    <p:sldId id="55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0711" autoAdjust="0"/>
  </p:normalViewPr>
  <p:slideViewPr>
    <p:cSldViewPr>
      <p:cViewPr varScale="1">
        <p:scale>
          <a:sx n="62" d="100"/>
          <a:sy n="62" d="100"/>
        </p:scale>
        <p:origin x="1628" y="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94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3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175489"/>
            <a:ext cx="9142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Variable Acceleration</a:t>
            </a:r>
          </a:p>
          <a:p>
            <a:pPr algn="ctr"/>
            <a:r>
              <a:rPr lang="en-GB" sz="6000" dirty="0" smtClean="0"/>
              <a:t>Understanding an Equation</a:t>
            </a:r>
          </a:p>
          <a:p>
            <a:pPr marL="857250" indent="-857250" algn="ctr">
              <a:buFontTx/>
              <a:buChar char="-"/>
            </a:pPr>
            <a:endParaRPr lang="en-GB" sz="3600" dirty="0" smtClean="0"/>
          </a:p>
          <a:p>
            <a:pPr algn="ctr"/>
            <a:r>
              <a:rPr lang="en-GB" sz="7200" dirty="0" smtClean="0"/>
              <a:t>Chapter 11</a:t>
            </a:r>
            <a:endParaRPr lang="en-GB" sz="7200" dirty="0"/>
          </a:p>
          <a:p>
            <a:pPr algn="ctr"/>
            <a:r>
              <a:rPr lang="en-GB" sz="7200" dirty="0" smtClean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17146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Variable Acceleration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20209EB5-139F-4EE5-B43A-457E5F36431A}"/>
              </a:ext>
            </a:extLst>
          </p:cNvPr>
          <p:cNvSpPr txBox="1"/>
          <p:nvPr/>
        </p:nvSpPr>
        <p:spPr>
          <a:xfrm>
            <a:off x="251520" y="1504188"/>
            <a:ext cx="3762000" cy="1200329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Constant Acceleration</a:t>
            </a:r>
            <a:endParaRPr lang="en-GB" sz="36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127F956-EA7E-4004-8C45-B3460E76ACC5}"/>
              </a:ext>
            </a:extLst>
          </p:cNvPr>
          <p:cNvSpPr txBox="1"/>
          <p:nvPr/>
        </p:nvSpPr>
        <p:spPr>
          <a:xfrm>
            <a:off x="263352" y="4458114"/>
            <a:ext cx="3779912" cy="1200329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Variable Acceleration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1145746"/>
            <a:ext cx="4255168" cy="23762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12499"/>
          <a:stretch/>
        </p:blipFill>
        <p:spPr>
          <a:xfrm>
            <a:off x="4170717" y="4242090"/>
            <a:ext cx="4577747" cy="2343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81455" t="80759" r="2818" b="3862"/>
          <a:stretch/>
        </p:blipFill>
        <p:spPr>
          <a:xfrm>
            <a:off x="7675040" y="3284992"/>
            <a:ext cx="72008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6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</a:t>
              </a:r>
              <a:r>
                <a:rPr lang="en-GB" sz="3200" dirty="0" smtClean="0"/>
                <a:t>Acceleration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8290C970-7694-42A2-A765-426245B60905}"/>
                  </a:ext>
                </a:extLst>
              </p:cNvPr>
              <p:cNvSpPr txBox="1"/>
              <p:nvPr/>
            </p:nvSpPr>
            <p:spPr>
              <a:xfrm>
                <a:off x="781224" y="720253"/>
                <a:ext cx="7720724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A </a:t>
                </a:r>
                <a:r>
                  <a:rPr lang="en-GB" sz="2400" dirty="0"/>
                  <a:t>body moves in a straight line such that its velocity,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, </a:t>
                </a:r>
                <a:endParaRPr lang="en-GB" sz="2400" dirty="0" smtClean="0"/>
              </a:p>
              <a:p>
                <a:r>
                  <a:rPr lang="en-GB" sz="2400" dirty="0" smtClean="0"/>
                  <a:t>at </a:t>
                </a:r>
                <a:r>
                  <a:rPr lang="en-GB" sz="2400" dirty="0"/>
                  <a:t>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seconds is given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2400" dirty="0"/>
                  <a:t>. </a:t>
                </a:r>
                <a:endParaRPr lang="en-GB" sz="2400" dirty="0" smtClean="0"/>
              </a:p>
              <a:p>
                <a:r>
                  <a:rPr lang="en-GB" sz="2400" dirty="0" smtClean="0"/>
                  <a:t>Find</a:t>
                </a:r>
                <a:endParaRPr lang="en-GB" sz="2400" dirty="0"/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initial velocity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when the body is instantaneously at rest.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 smtClean="0"/>
                  <a:t>The </a:t>
                </a:r>
                <a:r>
                  <a:rPr lang="en-GB" sz="2400" dirty="0"/>
                  <a:t>greatest speed of the body in the interval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290C970-7694-42A2-A765-426245B609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24" y="720253"/>
                <a:ext cx="7720724" cy="2308324"/>
              </a:xfrm>
              <a:prstGeom prst="rect">
                <a:avLst/>
              </a:prstGeom>
              <a:blipFill rotWithShape="0">
                <a:blip r:embed="rId3"/>
                <a:stretch>
                  <a:fillRect b="-122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 111">
            <a:extLst>
              <a:ext uri="{FF2B5EF4-FFF2-40B4-BE49-F238E27FC236}">
                <a16:creationId xmlns:a16="http://schemas.microsoft.com/office/drawing/2014/main" id="{9396E014-4A1D-4603-BA77-889892BFCCBB}"/>
              </a:ext>
            </a:extLst>
          </p:cNvPr>
          <p:cNvSpPr/>
          <p:nvPr/>
        </p:nvSpPr>
        <p:spPr>
          <a:xfrm>
            <a:off x="2699792" y="3433646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C13A6A9-73F1-4BD2-ABD0-16F5A96F2028}"/>
              </a:ext>
            </a:extLst>
          </p:cNvPr>
          <p:cNvSpPr/>
          <p:nvPr/>
        </p:nvSpPr>
        <p:spPr>
          <a:xfrm>
            <a:off x="2678088" y="4611354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131840" y="3356992"/>
                <a:ext cx="34579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𝟐𝟒</m:t>
                    </m:r>
                  </m:oMath>
                </a14:m>
                <a:r>
                  <a:rPr lang="en-GB" sz="2400" b="1" dirty="0"/>
                  <a:t> </a:t>
                </a:r>
                <a:r>
                  <a:rPr lang="en-GB" sz="2400" b="1" dirty="0" smtClean="0"/>
                  <a:t>ms</a:t>
                </a:r>
                <a:r>
                  <a:rPr lang="en-GB" sz="2400" b="1" baseline="30000" dirty="0" smtClean="0"/>
                  <a:t>-1</a:t>
                </a:r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356992"/>
                <a:ext cx="3457934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822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05250" y="4510524"/>
                <a:ext cx="3045876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0=2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i="1" dirty="0"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+12=0   </m:t>
                      </m:r>
                    </m:oMath>
                  </m:oMathPara>
                </a14:m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2400" b="1" dirty="0"/>
                  <a:t> or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GB" sz="2400" b="1" dirty="0"/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250" y="4510524"/>
                <a:ext cx="3045876" cy="1938992"/>
              </a:xfrm>
              <a:prstGeom prst="rect">
                <a:avLst/>
              </a:prstGeom>
              <a:blipFill rotWithShape="0">
                <a:blip r:embed="rId5"/>
                <a:stretch>
                  <a:fillRect l="-601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12" idx="1"/>
          </p:cNvCxnSpPr>
          <p:nvPr/>
        </p:nvCxnSpPr>
        <p:spPr>
          <a:xfrm flipH="1">
            <a:off x="5436096" y="6080185"/>
            <a:ext cx="576064" cy="1571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2160" y="5480020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It stops on two occasions.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When it comes to rest it could mean the body is changing direction.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4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5" grpId="0"/>
      <p:bldP spid="7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</a:t>
              </a:r>
              <a:r>
                <a:rPr lang="en-GB" sz="3200" dirty="0" smtClean="0"/>
                <a:t>Acceleration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90C970-7694-42A2-A765-426245B60905}"/>
                  </a:ext>
                </a:extLst>
              </p:cNvPr>
              <p:cNvSpPr txBox="1"/>
              <p:nvPr/>
            </p:nvSpPr>
            <p:spPr>
              <a:xfrm>
                <a:off x="781224" y="720253"/>
                <a:ext cx="7720724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A </a:t>
                </a:r>
                <a:r>
                  <a:rPr lang="en-GB" sz="2400" dirty="0"/>
                  <a:t>body moves in a straight line such that its velocity,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, </a:t>
                </a:r>
                <a:endParaRPr lang="en-GB" sz="2400" dirty="0" smtClean="0"/>
              </a:p>
              <a:p>
                <a:r>
                  <a:rPr lang="en-GB" sz="2400" dirty="0" smtClean="0"/>
                  <a:t>at </a:t>
                </a:r>
                <a:r>
                  <a:rPr lang="en-GB" sz="2400" dirty="0"/>
                  <a:t>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seconds is given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2400" dirty="0"/>
                  <a:t>. </a:t>
                </a:r>
                <a:endParaRPr lang="en-GB" sz="2400" dirty="0" smtClean="0"/>
              </a:p>
              <a:p>
                <a:r>
                  <a:rPr lang="en-GB" sz="2400" dirty="0" smtClean="0"/>
                  <a:t>Find</a:t>
                </a:r>
                <a:endParaRPr lang="en-GB" sz="2400" dirty="0"/>
              </a:p>
              <a:p>
                <a:r>
                  <a:rPr lang="en-GB" sz="2400" dirty="0" smtClean="0"/>
                  <a:t>(c) The </a:t>
                </a:r>
                <a:r>
                  <a:rPr lang="en-GB" sz="2400" dirty="0"/>
                  <a:t>greatest </a:t>
                </a:r>
                <a:r>
                  <a:rPr lang="en-GB" sz="2400" b="1" dirty="0">
                    <a:solidFill>
                      <a:srgbClr val="FF0000"/>
                    </a:solidFill>
                  </a:rPr>
                  <a:t>speed</a:t>
                </a:r>
                <a:r>
                  <a:rPr lang="en-GB" sz="2400" dirty="0"/>
                  <a:t> of the body in the interval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290C970-7694-42A2-A765-426245B609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24" y="720253"/>
                <a:ext cx="7720724" cy="1569660"/>
              </a:xfrm>
              <a:prstGeom prst="rect">
                <a:avLst/>
              </a:prstGeom>
              <a:blipFill rotWithShape="0">
                <a:blip r:embed="rId2"/>
                <a:stretch>
                  <a:fillRect b="-246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41586" y="2492896"/>
            <a:ext cx="393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Note: </a:t>
            </a:r>
            <a:r>
              <a:rPr lang="en-GB" sz="2400" dirty="0" smtClean="0"/>
              <a:t>Speed is a magnitude. Therefore the greatest speed could be a negative velocity.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41586" y="3896208"/>
                <a:ext cx="393052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The lowest value of the graph is when t = 4 </a:t>
                </a:r>
              </a:p>
              <a:p>
                <a:pPr algn="ctr"/>
                <a:r>
                  <a:rPr lang="en-GB" sz="2400" dirty="0" smtClean="0"/>
                  <a:t>(halfway between 2 and 6)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(4)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(4)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586" y="3896208"/>
                <a:ext cx="3930520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1085" t="-2111" r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H="1" flipV="1">
            <a:off x="7236296" y="6021288"/>
            <a:ext cx="432048" cy="1832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68344" y="6080681"/>
            <a:ext cx="1415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Velocity is -8 </a:t>
            </a:r>
          </a:p>
          <a:p>
            <a:pPr algn="ctr"/>
            <a:r>
              <a:rPr lang="en-GB" dirty="0" smtClean="0"/>
              <a:t>Speed is 8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93" y="2545953"/>
            <a:ext cx="4328535" cy="329822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483768" y="52292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(4,-8)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E58BC94-4AE6-44AC-BA04-93AF8953278D}"/>
                  </a:ext>
                </a:extLst>
              </p:cNvPr>
              <p:cNvSpPr txBox="1"/>
              <p:nvPr/>
            </p:nvSpPr>
            <p:spPr>
              <a:xfrm>
                <a:off x="-26604" y="5896015"/>
                <a:ext cx="554461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By </a:t>
                </a:r>
                <a:r>
                  <a:rPr lang="en-GB" sz="2400" dirty="0"/>
                  <a:t>inspection, </a:t>
                </a:r>
                <a:r>
                  <a:rPr lang="en-GB" sz="2400" b="1" dirty="0"/>
                  <a:t>greatest velocity is 24 ms</a:t>
                </a:r>
                <a:r>
                  <a:rPr lang="en-GB" sz="2400" b="1" baseline="30000" dirty="0"/>
                  <a:t>-1</a:t>
                </a:r>
                <a:r>
                  <a:rPr lang="en-GB" sz="2400" b="1" dirty="0"/>
                  <a:t> </a:t>
                </a:r>
                <a:r>
                  <a:rPr lang="en-GB" sz="2400" dirty="0"/>
                  <a:t>within the range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E58BC94-4AE6-44AC-BA04-93AF89532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604" y="5896015"/>
                <a:ext cx="5544616" cy="830997"/>
              </a:xfrm>
              <a:prstGeom prst="rect">
                <a:avLst/>
              </a:prstGeom>
              <a:blipFill rotWithShape="0">
                <a:blip r:embed="rId5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5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</a:t>
              </a:r>
              <a:r>
                <a:rPr lang="en-GB" sz="3200" dirty="0" smtClean="0"/>
                <a:t>Acceleration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5947" b="4891"/>
          <a:stretch/>
        </p:blipFill>
        <p:spPr>
          <a:xfrm>
            <a:off x="93085" y="707295"/>
            <a:ext cx="3960440" cy="27363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17607" y="904465"/>
            <a:ext cx="4113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</a:t>
            </a:r>
            <a:r>
              <a:rPr lang="en-GB" sz="2400" dirty="0" smtClean="0"/>
              <a:t>etween 0 and 2 seconds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010854" y="21829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 = 2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643436" y="2048251"/>
            <a:ext cx="394348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02107" y="1857106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98686" y="21829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 = 0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6649792" y="1938452"/>
            <a:ext cx="288032" cy="2445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>
            <a:off x="4583278" y="3686771"/>
            <a:ext cx="396101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59479" y="3495626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8037704" y="3561124"/>
            <a:ext cx="288032" cy="2445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/>
          <p:cNvCxnSpPr/>
          <p:nvPr/>
        </p:nvCxnSpPr>
        <p:spPr>
          <a:xfrm>
            <a:off x="8182391" y="3495626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36812" y="38214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 = 6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4583278" y="2719280"/>
            <a:ext cx="4003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</a:t>
            </a:r>
            <a:r>
              <a:rPr lang="en-GB" sz="2400" dirty="0" smtClean="0"/>
              <a:t>etween </a:t>
            </a:r>
            <a:r>
              <a:rPr lang="en-GB" sz="2400" dirty="0"/>
              <a:t>2</a:t>
            </a:r>
            <a:r>
              <a:rPr lang="en-GB" sz="2400" dirty="0" smtClean="0"/>
              <a:t> and 6 seconds</a:t>
            </a:r>
            <a:endParaRPr lang="en-GB" sz="2400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4617607" y="5838100"/>
            <a:ext cx="396101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793808" y="5646955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748363" y="5703026"/>
            <a:ext cx="288032" cy="2445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/>
          <p:nvPr/>
        </p:nvCxnSpPr>
        <p:spPr>
          <a:xfrm>
            <a:off x="8216720" y="5646955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671141" y="597282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 = 6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4822395" y="4870609"/>
            <a:ext cx="3764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From 6 seconds and beyond</a:t>
            </a:r>
            <a:endParaRPr lang="en-GB" sz="24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4892379" y="5659316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178627" y="1844824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871863" y="3501008"/>
            <a:ext cx="0" cy="38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3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96296E-6 L 0.15156 -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-0.36198 0.000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3194 0.002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9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 184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Q6-8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5424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26808</TotalTime>
  <Words>219</Words>
  <Application>Microsoft Office PowerPoint</Application>
  <PresentationFormat>On-screen Show (4:3)</PresentationFormat>
  <Paragraphs>58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899</cp:revision>
  <dcterms:created xsi:type="dcterms:W3CDTF">2013-02-28T07:36:55Z</dcterms:created>
  <dcterms:modified xsi:type="dcterms:W3CDTF">2019-09-17T04:18:24Z</dcterms:modified>
</cp:coreProperties>
</file>