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74" r:id="rId3"/>
    <p:sldId id="275" r:id="rId4"/>
    <p:sldId id="276" r:id="rId5"/>
    <p:sldId id="62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1.png"/><Relationship Id="rId17" Type="http://schemas.openxmlformats.org/officeDocument/2006/relationships/image" Target="../media/image25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5" Type="http://schemas.openxmlformats.org/officeDocument/2006/relationships/image" Target="../media/image24.png"/><Relationship Id="rId10" Type="http://schemas.openxmlformats.org/officeDocument/2006/relationships/image" Target="../media/image14.png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1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1E9ABC-1C2D-4687-BFFA-7189DAD2C6E5}"/>
              </a:ext>
            </a:extLst>
          </p:cNvPr>
          <p:cNvCxnSpPr/>
          <p:nvPr/>
        </p:nvCxnSpPr>
        <p:spPr>
          <a:xfrm flipV="1">
            <a:off x="37139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8DCF575-8B66-4A47-B787-817CFC92507B}"/>
              </a:ext>
            </a:extLst>
          </p:cNvPr>
          <p:cNvCxnSpPr/>
          <p:nvPr/>
        </p:nvCxnSpPr>
        <p:spPr>
          <a:xfrm>
            <a:off x="23613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/>
              <p:nvPr/>
            </p:nvSpPr>
            <p:spPr>
              <a:xfrm>
                <a:off x="4533085" y="2847976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085" y="2847976"/>
                <a:ext cx="672427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19D544F-CF68-49FE-8F48-1B8A5EF5F278}"/>
              </a:ext>
            </a:extLst>
          </p:cNvPr>
          <p:cNvSpPr txBox="1"/>
          <p:nvPr/>
        </p:nvSpPr>
        <p:spPr>
          <a:xfrm>
            <a:off x="53141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9F9E29-2EB8-4EF8-BD83-6C61DB53E955}"/>
              </a:ext>
            </a:extLst>
          </p:cNvPr>
          <p:cNvSpPr txBox="1"/>
          <p:nvPr/>
        </p:nvSpPr>
        <p:spPr>
          <a:xfrm>
            <a:off x="35996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6C8A5F-097F-4657-895E-1957AE46F79E}"/>
              </a:ext>
            </a:extLst>
          </p:cNvPr>
          <p:cNvCxnSpPr>
            <a:cxnSpLocks/>
          </p:cNvCxnSpPr>
          <p:nvPr/>
        </p:nvCxnSpPr>
        <p:spPr>
          <a:xfrm>
            <a:off x="3723460" y="3371850"/>
            <a:ext cx="925481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AB86FA-9DAE-4831-8B1C-FFD5F1B519D2}"/>
              </a:ext>
            </a:extLst>
          </p:cNvPr>
          <p:cNvCxnSpPr>
            <a:cxnSpLocks/>
          </p:cNvCxnSpPr>
          <p:nvPr/>
        </p:nvCxnSpPr>
        <p:spPr>
          <a:xfrm rot="16200000">
            <a:off x="4075884" y="3648075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EC719E-75C5-451F-8CC8-11F0166A709E}"/>
              </a:ext>
            </a:extLst>
          </p:cNvPr>
          <p:cNvGrpSpPr/>
          <p:nvPr/>
        </p:nvGrpSpPr>
        <p:grpSpPr>
          <a:xfrm>
            <a:off x="3714751" y="3400427"/>
            <a:ext cx="789759" cy="536893"/>
            <a:chOff x="1447800" y="2895600"/>
            <a:chExt cx="790575" cy="84772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4C8641-7A16-4380-8E86-4BD5A757CB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800" y="2925681"/>
              <a:ext cx="362324" cy="2747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8D9111C-D21E-4254-801B-70DF54E62B64}"/>
                </a:ext>
              </a:extLst>
            </p:cNvPr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A528EF-F49E-4FCF-81C4-3E7CC8EE00A6}"/>
                </a:ext>
              </a:extLst>
            </p:cNvPr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84154A-421B-4FAA-82A1-8CC43318A708}"/>
                </a:ext>
              </a:extLst>
            </p:cNvPr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D781D1-D130-4DE4-BFEB-68FE79C39C9D}"/>
                </a:ext>
              </a:extLst>
            </p:cNvPr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7B9F41C-021B-4244-9CAC-A71CCC4A6F46}"/>
                </a:ext>
              </a:extLst>
            </p:cNvPr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43EB2E-8C03-4AD6-8AA4-4DE4B1CCC1D4}"/>
                </a:ext>
              </a:extLst>
            </p:cNvPr>
            <p:cNvCxnSpPr/>
            <p:nvPr/>
          </p:nvCxnSpPr>
          <p:spPr>
            <a:xfrm flipV="1">
              <a:off x="1466289" y="2897605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31">
            <a:extLst>
              <a:ext uri="{FF2B5EF4-FFF2-40B4-BE49-F238E27FC236}">
                <a16:creationId xmlns:a16="http://schemas.microsoft.com/office/drawing/2014/main" id="{EFF3F370-D562-4570-8481-6D1293E08579}"/>
              </a:ext>
            </a:extLst>
          </p:cNvPr>
          <p:cNvCxnSpPr/>
          <p:nvPr/>
        </p:nvCxnSpPr>
        <p:spPr>
          <a:xfrm>
            <a:off x="5761809" y="413385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2">
            <a:extLst>
              <a:ext uri="{FF2B5EF4-FFF2-40B4-BE49-F238E27FC236}">
                <a16:creationId xmlns:a16="http://schemas.microsoft.com/office/drawing/2014/main" id="{3B1C9752-80A6-42F9-9C01-9C8B5D600463}"/>
              </a:ext>
            </a:extLst>
          </p:cNvPr>
          <p:cNvSpPr txBox="1"/>
          <p:nvPr/>
        </p:nvSpPr>
        <p:spPr>
          <a:xfrm>
            <a:off x="5304610" y="3524251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9CDE943B-438D-4899-AF83-08A812E3FAAA}"/>
              </a:ext>
            </a:extLst>
          </p:cNvPr>
          <p:cNvSpPr/>
          <p:nvPr/>
        </p:nvSpPr>
        <p:spPr>
          <a:xfrm rot="5400000">
            <a:off x="-429441" y="-809625"/>
            <a:ext cx="8305800" cy="2590800"/>
          </a:xfrm>
          <a:prstGeom prst="arc">
            <a:avLst>
              <a:gd name="adj1" fmla="val 20362584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0192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6666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96194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3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9049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9DDAC88A-5EDB-4C67-B373-654D2AE82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17621" y="2859879"/>
            <a:ext cx="823913" cy="180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rc 8">
            <a:extLst>
              <a:ext uri="{FF2B5EF4-FFF2-40B4-BE49-F238E27FC236}">
                <a16:creationId xmlns:a16="http://schemas.microsoft.com/office/drawing/2014/main" id="{93D52D5E-5D45-4874-AD9F-9B38712B9150}"/>
              </a:ext>
            </a:extLst>
          </p:cNvPr>
          <p:cNvSpPr/>
          <p:nvPr/>
        </p:nvSpPr>
        <p:spPr>
          <a:xfrm rot="5400000">
            <a:off x="3819117" y="-819558"/>
            <a:ext cx="8305800" cy="2629716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/>
              <p:nvPr/>
            </p:nvSpPr>
            <p:spPr>
              <a:xfrm>
                <a:off x="8933635" y="2847976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3635" y="2847976"/>
                <a:ext cx="67242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351FD298-E306-4027-91DF-525B6D0D75F8}"/>
              </a:ext>
            </a:extLst>
          </p:cNvPr>
          <p:cNvSpPr/>
          <p:nvPr/>
        </p:nvSpPr>
        <p:spPr>
          <a:xfrm>
            <a:off x="2732859" y="48768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9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31" grpId="0"/>
      <p:bldP spid="9" grpId="0" animBg="1"/>
      <p:bldP spid="37" grpId="0"/>
      <p:bldP spid="38" grpId="0"/>
      <p:bldP spid="39" grpId="0" animBg="1"/>
      <p:bldP spid="40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There is nothing particularly new here though!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process is the same, just with the x and y reversed!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1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2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3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/>
              <p:nvPr/>
            </p:nvSpPr>
            <p:spPr>
              <a:xfrm>
                <a:off x="6096001" y="1828800"/>
                <a:ext cx="2047997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1828800"/>
                <a:ext cx="2047997" cy="837730"/>
              </a:xfrm>
              <a:prstGeom prst="rect">
                <a:avLst/>
              </a:prstGeom>
              <a:blipFill>
                <a:blip r:embed="rId4"/>
                <a:stretch>
                  <a:fillRect l="-22360" t="-184848" r="-7453" b="-2681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F358103-97F7-4FA8-B9FB-4910ADF11243}"/>
              </a:ext>
            </a:extLst>
          </p:cNvPr>
          <p:cNvSpPr txBox="1"/>
          <p:nvPr/>
        </p:nvSpPr>
        <p:spPr>
          <a:xfrm>
            <a:off x="8639176" y="200977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/>
              <p:nvPr/>
            </p:nvSpPr>
            <p:spPr>
              <a:xfrm>
                <a:off x="6086476" y="3390900"/>
                <a:ext cx="2045753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476" y="3390900"/>
                <a:ext cx="2045753" cy="837730"/>
              </a:xfrm>
              <a:prstGeom prst="rect">
                <a:avLst/>
              </a:prstGeom>
              <a:blipFill>
                <a:blip r:embed="rId5"/>
                <a:stretch>
                  <a:fillRect l="-20988" t="-180597" r="-7407" b="-26417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BD27C8F-4AB4-4A17-A551-2DA027BB0BEA}"/>
              </a:ext>
            </a:extLst>
          </p:cNvPr>
          <p:cNvSpPr txBox="1"/>
          <p:nvPr/>
        </p:nvSpPr>
        <p:spPr>
          <a:xfrm>
            <a:off x="8601076" y="35242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67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/>
      <p:bldP spid="34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8405814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will need x to be the subject here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1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8409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8046868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8677274" y="904876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9571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8401051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8429626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8673586" y="1966078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586" y="1966078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1053" r="-1578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8177455" y="240292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455" y="2402924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8159700" y="1639445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00" y="1639445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/>
              <p:nvPr/>
            </p:nvSpPr>
            <p:spPr>
              <a:xfrm>
                <a:off x="2990800" y="5354715"/>
                <a:ext cx="1042208" cy="275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00" y="5354715"/>
                <a:ext cx="1042208" cy="275268"/>
              </a:xfrm>
              <a:prstGeom prst="rect">
                <a:avLst/>
              </a:prstGeom>
              <a:blipFill>
                <a:blip r:embed="rId11"/>
                <a:stretch>
                  <a:fillRect l="-3571" r="-3571" b="-181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/>
              <p:nvPr/>
            </p:nvSpPr>
            <p:spPr>
              <a:xfrm>
                <a:off x="2885748" y="5773446"/>
                <a:ext cx="100905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748" y="5773446"/>
                <a:ext cx="1009059" cy="246221"/>
              </a:xfrm>
              <a:prstGeom prst="rect">
                <a:avLst/>
              </a:prstGeom>
              <a:blipFill>
                <a:blip r:embed="rId12"/>
                <a:stretch>
                  <a:fillRect l="-3704" t="-5000" r="-3704" b="-2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/>
              <p:nvPr/>
            </p:nvSpPr>
            <p:spPr>
              <a:xfrm>
                <a:off x="2530641" y="6190696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641" y="6190696"/>
                <a:ext cx="1009058" cy="246221"/>
              </a:xfrm>
              <a:prstGeom prst="rect">
                <a:avLst/>
              </a:prstGeom>
              <a:blipFill>
                <a:blip r:embed="rId13"/>
                <a:stretch>
                  <a:fillRect l="-3704" r="-1235" b="-190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42">
            <a:extLst>
              <a:ext uri="{FF2B5EF4-FFF2-40B4-BE49-F238E27FC236}">
                <a16:creationId xmlns:a16="http://schemas.microsoft.com/office/drawing/2014/main" id="{333EB5A7-28B9-445E-AAE4-8EFCD710422C}"/>
              </a:ext>
            </a:extLst>
          </p:cNvPr>
          <p:cNvSpPr>
            <a:spLocks/>
          </p:cNvSpPr>
          <p:nvPr/>
        </p:nvSpPr>
        <p:spPr bwMode="auto">
          <a:xfrm>
            <a:off x="4054452" y="5493012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C1CA46D6-7C73-4CE6-AE43-CFACB69D4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562" y="5468519"/>
            <a:ext cx="93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42">
            <a:extLst>
              <a:ext uri="{FF2B5EF4-FFF2-40B4-BE49-F238E27FC236}">
                <a16:creationId xmlns:a16="http://schemas.microsoft.com/office/drawing/2014/main" id="{9F3770A8-0F5B-4AB7-849B-189EA05AA8C0}"/>
              </a:ext>
            </a:extLst>
          </p:cNvPr>
          <p:cNvSpPr>
            <a:spLocks/>
          </p:cNvSpPr>
          <p:nvPr/>
        </p:nvSpPr>
        <p:spPr bwMode="auto">
          <a:xfrm>
            <a:off x="3896133" y="5929497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53047B9C-8BC4-40B8-80EF-285F6066F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855" y="6002659"/>
            <a:ext cx="6832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6038889" y="1460200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889" y="1460200"/>
                <a:ext cx="1009058" cy="246221"/>
              </a:xfrm>
              <a:prstGeom prst="rect">
                <a:avLst/>
              </a:prstGeom>
              <a:blipFill>
                <a:blip r:embed="rId14"/>
                <a:stretch>
                  <a:fillRect l="-5000" t="-5000" r="-1250" b="-2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/>
              <p:nvPr/>
            </p:nvSpPr>
            <p:spPr>
              <a:xfrm>
                <a:off x="5466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013" y="2719851"/>
                <a:ext cx="1366656" cy="558486"/>
              </a:xfrm>
              <a:prstGeom prst="rect">
                <a:avLst/>
              </a:prstGeom>
              <a:blipFill>
                <a:blip r:embed="rId15"/>
                <a:stretch>
                  <a:fillRect l="-19266" t="-175556" r="-5505" b="-25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05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5" grpId="0" animBg="1"/>
      <p:bldP spid="37" grpId="0"/>
      <p:bldP spid="39" grpId="0" animBg="1"/>
      <p:bldP spid="40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8405814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1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8409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8046868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8677274" y="904876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9571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8401051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8429626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8673586" y="1966078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586" y="1966078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1053" r="-1578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8177455" y="240292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455" y="2402924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8159700" y="1639445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00" y="1639445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/>
              <p:nvPr/>
            </p:nvSpPr>
            <p:spPr>
              <a:xfrm>
                <a:off x="5466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013" y="2719851"/>
                <a:ext cx="1366656" cy="558486"/>
              </a:xfrm>
              <a:prstGeom prst="rect">
                <a:avLst/>
              </a:prstGeom>
              <a:blipFill>
                <a:blip r:embed="rId11"/>
                <a:stretch>
                  <a:fillRect l="-19266" t="-175556" r="-5505" b="-25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/>
              <p:nvPr/>
            </p:nvSpPr>
            <p:spPr>
              <a:xfrm>
                <a:off x="5467493" y="3404912"/>
                <a:ext cx="1996187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493" y="3404912"/>
                <a:ext cx="1996187" cy="558486"/>
              </a:xfrm>
              <a:prstGeom prst="rect">
                <a:avLst/>
              </a:prstGeom>
              <a:blipFill>
                <a:blip r:embed="rId12"/>
                <a:stretch>
                  <a:fillRect l="-13924" t="-175556" r="-1899" b="-25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/>
              <p:nvPr/>
            </p:nvSpPr>
            <p:spPr>
              <a:xfrm>
                <a:off x="5476370" y="4061860"/>
                <a:ext cx="2355132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+1  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370" y="4061860"/>
                <a:ext cx="2355132" cy="558486"/>
              </a:xfrm>
              <a:prstGeom prst="rect">
                <a:avLst/>
              </a:prstGeom>
              <a:blipFill>
                <a:blip r:embed="rId13"/>
                <a:stretch>
                  <a:fillRect l="-11230" t="-175556" r="-1604" b="-25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/>
              <p:nvPr/>
            </p:nvSpPr>
            <p:spPr>
              <a:xfrm>
                <a:off x="5451217" y="4658145"/>
                <a:ext cx="2070952" cy="6751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217" y="4658145"/>
                <a:ext cx="2070952" cy="675185"/>
              </a:xfrm>
              <a:prstGeom prst="rect">
                <a:avLst/>
              </a:prstGeom>
              <a:blipFill>
                <a:blip r:embed="rId14"/>
                <a:stretch>
                  <a:fillRect b="-185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/>
              <p:nvPr/>
            </p:nvSpPr>
            <p:spPr>
              <a:xfrm>
                <a:off x="5464683" y="5450713"/>
                <a:ext cx="4776629" cy="5817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2(3)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+(3)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2(1)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+(1)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683" y="5450713"/>
                <a:ext cx="4776629" cy="581762"/>
              </a:xfrm>
              <a:prstGeom prst="rect">
                <a:avLst/>
              </a:prstGeom>
              <a:blipFill>
                <a:blip r:embed="rId15"/>
                <a:stretch>
                  <a:fillRect l="-2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6038889" y="1460200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889" y="1460200"/>
                <a:ext cx="1009058" cy="246221"/>
              </a:xfrm>
              <a:prstGeom prst="rect">
                <a:avLst/>
              </a:prstGeom>
              <a:blipFill>
                <a:blip r:embed="rId16"/>
                <a:stretch>
                  <a:fillRect l="-5000" t="-5000" r="-1250" b="-2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/>
              <p:nvPr/>
            </p:nvSpPr>
            <p:spPr>
              <a:xfrm>
                <a:off x="5482438" y="6134293"/>
                <a:ext cx="1030667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1016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438" y="6134293"/>
                <a:ext cx="1030667" cy="461024"/>
              </a:xfrm>
              <a:prstGeom prst="rect">
                <a:avLst/>
              </a:prstGeom>
              <a:blipFill>
                <a:blip r:embed="rId17"/>
                <a:stretch>
                  <a:fillRect l="-4938" t="-2703" r="-1235" b="-135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471283" y="306013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337" y="3227971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2">
            <a:extLst>
              <a:ext uri="{FF2B5EF4-FFF2-40B4-BE49-F238E27FC236}">
                <a16:creationId xmlns:a16="http://schemas.microsoft.com/office/drawing/2014/main" id="{6C32B6D7-F511-4148-A1D1-A81F7535A1C1}"/>
              </a:ext>
            </a:extLst>
          </p:cNvPr>
          <p:cNvSpPr>
            <a:spLocks/>
          </p:cNvSpPr>
          <p:nvPr/>
        </p:nvSpPr>
        <p:spPr bwMode="auto">
          <a:xfrm>
            <a:off x="7905919" y="370783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D7C2EF4D-F7E4-41B2-8202-A304DF39AAFA}"/>
              </a:ext>
            </a:extLst>
          </p:cNvPr>
          <p:cNvSpPr>
            <a:spLocks/>
          </p:cNvSpPr>
          <p:nvPr/>
        </p:nvSpPr>
        <p:spPr bwMode="auto">
          <a:xfrm>
            <a:off x="7884926" y="4401864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98636B8A-6A7A-4C58-B829-41731FC6D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029" y="3800119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45">
            <a:extLst>
              <a:ext uri="{FF2B5EF4-FFF2-40B4-BE49-F238E27FC236}">
                <a16:creationId xmlns:a16="http://schemas.microsoft.com/office/drawing/2014/main" id="{1F9BB28B-088F-48F8-9151-F880E7F6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937" y="4484625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42">
            <a:extLst>
              <a:ext uri="{FF2B5EF4-FFF2-40B4-BE49-F238E27FC236}">
                <a16:creationId xmlns:a16="http://schemas.microsoft.com/office/drawing/2014/main" id="{2BEDC173-F43C-4761-93A2-AD04691EF573}"/>
              </a:ext>
            </a:extLst>
          </p:cNvPr>
          <p:cNvSpPr>
            <a:spLocks/>
          </p:cNvSpPr>
          <p:nvPr/>
        </p:nvSpPr>
        <p:spPr bwMode="auto">
          <a:xfrm flipH="1">
            <a:off x="5165140" y="5029219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42">
            <a:extLst>
              <a:ext uri="{FF2B5EF4-FFF2-40B4-BE49-F238E27FC236}">
                <a16:creationId xmlns:a16="http://schemas.microsoft.com/office/drawing/2014/main" id="{C9DED57C-7645-48C9-98FB-B7A751E6871D}"/>
              </a:ext>
            </a:extLst>
          </p:cNvPr>
          <p:cNvSpPr>
            <a:spLocks/>
          </p:cNvSpPr>
          <p:nvPr/>
        </p:nvSpPr>
        <p:spPr bwMode="auto">
          <a:xfrm flipH="1">
            <a:off x="5153673" y="5732774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4A30AE89-A004-42E7-97EC-2A8A65CA2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677" y="5111332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A734B5AA-8427-4AC3-941F-72E274304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879" y="5939360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1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36" grpId="0"/>
      <p:bldP spid="38" grpId="0" animBg="1"/>
      <p:bldP spid="41" grpId="0"/>
      <p:bldP spid="42" grpId="0" animBg="1"/>
      <p:bldP spid="43" grpId="0" animBg="1"/>
      <p:bldP spid="44" grpId="0"/>
      <p:bldP spid="50" grpId="0"/>
      <p:bldP spid="51" grpId="0" animBg="1"/>
      <p:bldP spid="52" grpId="0" animBg="1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75249" y="705711"/>
            <a:ext cx="9248959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5B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397740" y="1113995"/>
            <a:ext cx="801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75250" y="1684301"/>
            <a:ext cx="92498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519254" y="2214637"/>
            <a:ext cx="74298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Q3-4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Q5-6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Q7-8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27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Widescreen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Volumes of Revolution</vt:lpstr>
      <vt:lpstr>Volumes of Revolution</vt:lpstr>
      <vt:lpstr>Volumes of Revolution</vt:lpstr>
      <vt:lpstr>Volumes of Revolution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Volumes of Revolution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2019-08-26T03:30:28Z</dcterms:modified>
</cp:coreProperties>
</file>