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14" r:id="rId2"/>
    <p:sldId id="710" r:id="rId3"/>
    <p:sldId id="713" r:id="rId4"/>
    <p:sldId id="712" r:id="rId5"/>
    <p:sldId id="715" r:id="rId6"/>
    <p:sldId id="71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299" autoAdjust="0"/>
    <p:restoredTop sz="88534" autoAdjust="0"/>
  </p:normalViewPr>
  <p:slideViewPr>
    <p:cSldViewPr>
      <p:cViewPr varScale="1">
        <p:scale>
          <a:sx n="81" d="100"/>
          <a:sy n="81" d="100"/>
        </p:scale>
        <p:origin x="832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0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9523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/>
              <a:t>Probability</a:t>
            </a:r>
          </a:p>
          <a:p>
            <a:pPr algn="ctr"/>
            <a:r>
              <a:rPr lang="en-GB" sz="7200" dirty="0"/>
              <a:t>–</a:t>
            </a:r>
            <a:r>
              <a:rPr lang="en-GB" sz="7200" b="1" dirty="0"/>
              <a:t> </a:t>
            </a:r>
            <a:r>
              <a:rPr lang="en-GB" sz="8000" dirty="0"/>
              <a:t>Probability Trees</a:t>
            </a:r>
            <a:endParaRPr lang="en-GB" sz="7200" dirty="0"/>
          </a:p>
          <a:p>
            <a:pPr algn="ctr"/>
            <a:endParaRPr lang="en-GB" sz="4000" dirty="0"/>
          </a:p>
          <a:p>
            <a:pPr algn="ctr"/>
            <a:r>
              <a:rPr lang="en-GB" sz="7200" dirty="0"/>
              <a:t>Chapter 2 </a:t>
            </a:r>
          </a:p>
          <a:p>
            <a:pPr algn="ctr"/>
            <a:r>
              <a:rPr lang="en-GB" sz="7200" dirty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48410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Trees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64" y="1484784"/>
            <a:ext cx="7487572" cy="43204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600122" y="2544153"/>
                <a:ext cx="129561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22" y="2544153"/>
                <a:ext cx="1295611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540812" y="4437112"/>
                <a:ext cx="141423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12" y="4437112"/>
                <a:ext cx="1414233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010516" y="1510587"/>
                <a:ext cx="17279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16" y="1510587"/>
                <a:ext cx="1727909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997196" y="3035132"/>
                <a:ext cx="183415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196" y="3035132"/>
                <a:ext cx="183415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4141212" y="3861048"/>
                <a:ext cx="184204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212" y="3861048"/>
                <a:ext cx="1842043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088088" y="5231811"/>
                <a:ext cx="194829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088" y="5231811"/>
                <a:ext cx="194829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020272" y="1473402"/>
                <a:ext cx="194421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∩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473402"/>
                <a:ext cx="1944216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092280" y="3073077"/>
                <a:ext cx="205057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∩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073077"/>
                <a:ext cx="2050576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092280" y="3958734"/>
                <a:ext cx="205172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′∩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958734"/>
                <a:ext cx="205172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164289" y="5220747"/>
                <a:ext cx="197971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′∩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9" y="5220747"/>
                <a:ext cx="1979712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01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Trees - 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88937" y="721386"/>
            <a:ext cx="8764981" cy="1631216"/>
          </a:xfrm>
          <a:prstGeom prst="rect">
            <a:avLst/>
          </a:prstGeom>
          <a:solidFill>
            <a:schemeClr val="bg1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b="1" dirty="0"/>
              <a:t>Example: </a:t>
            </a:r>
          </a:p>
          <a:p>
            <a:r>
              <a:rPr lang="en-GB" sz="2000" dirty="0"/>
              <a:t>You have two bags, the first with 5 red balls and 5 blue balls, and the second with 3 red balls and 6 blue balls. </a:t>
            </a:r>
          </a:p>
          <a:p>
            <a:r>
              <a:rPr lang="en-GB" sz="2000" dirty="0"/>
              <a:t>You first pick a ball from the first bag, and place it in the second. </a:t>
            </a:r>
          </a:p>
          <a:p>
            <a:r>
              <a:rPr lang="en-GB" sz="2000" dirty="0"/>
              <a:t>You then pick a ball from the second bag. 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07504" y="3901698"/>
            <a:ext cx="1728192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7504" y="4765794"/>
            <a:ext cx="1728192" cy="5040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483768" y="3325634"/>
            <a:ext cx="1728192" cy="573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83768" y="3901698"/>
            <a:ext cx="1728192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483768" y="4936522"/>
            <a:ext cx="187220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81706" y="5296562"/>
            <a:ext cx="187220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835696" y="372851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728516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35696" y="51165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116542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03436" y="31409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436" y="3140968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82724" y="4149080"/>
                <a:ext cx="7513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724" y="4149080"/>
                <a:ext cx="7513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74626" y="47472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626" y="4747210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53914" y="555430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914" y="5554309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7544" y="3612581"/>
                <a:ext cx="7200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612581"/>
                <a:ext cx="720080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7544" y="5080990"/>
                <a:ext cx="7200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080990"/>
                <a:ext cx="720080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697730" y="3000748"/>
                <a:ext cx="7200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730" y="3000748"/>
                <a:ext cx="720080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97730" y="4028278"/>
                <a:ext cx="7200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730" y="4028278"/>
                <a:ext cx="720080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250544" y="4463373"/>
                <a:ext cx="7200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544" y="4463373"/>
                <a:ext cx="720080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50544" y="5542171"/>
                <a:ext cx="7200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544" y="5542171"/>
                <a:ext cx="720080" cy="6109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96109" y="5164743"/>
                <a:ext cx="2989571" cy="1422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latin typeface="Cambria Math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br>
                  <a:rPr lang="en-GB" sz="2000" b="0" i="1" dirty="0">
                    <a:latin typeface="Cambria Math"/>
                  </a:rPr>
                </a:br>
                <a:r>
                  <a:rPr lang="en-GB" sz="2000" b="0" i="1" dirty="0">
                    <a:latin typeface="Cambria Math"/>
                  </a:rPr>
                  <a:t>       	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GB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/>
                              </a:rPr>
                              <m:t>20</m:t>
                            </m:r>
                          </m:den>
                        </m:f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109" y="5164743"/>
                <a:ext cx="2989571" cy="14223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815634" y="2665711"/>
            <a:ext cx="41505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a) You pick a red ball on your second pick.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921470" y="3108974"/>
                <a:ext cx="4032448" cy="9783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GB" sz="2000" i="1">
                          <a:latin typeface="Cambria Math"/>
                        </a:rPr>
                        <m:t>=</m:t>
                      </m:r>
                      <m:r>
                        <a:rPr lang="en-GB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2000" i="1">
                              <a:latin typeface="Cambria Math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GB" sz="2000" i="1">
                          <a:latin typeface="Cambria Math"/>
                        </a:rPr>
                        <m:t>+</m:t>
                      </m:r>
                      <m:r>
                        <a:rPr lang="en-GB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∩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GB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en-GB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sz="2000" i="1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470" y="3108974"/>
                <a:ext cx="4032448" cy="97834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894598" y="4333746"/>
            <a:ext cx="4071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b) Given that your second pick was red, </a:t>
            </a:r>
          </a:p>
          <a:p>
            <a:r>
              <a:rPr lang="en-GB" b="1" dirty="0"/>
              <a:t>the first pick was also red.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1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Trees – Exam Question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50118"/>
            <a:ext cx="3544557" cy="259228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b="30362"/>
          <a:stretch/>
        </p:blipFill>
        <p:spPr>
          <a:xfrm>
            <a:off x="3779912" y="901514"/>
            <a:ext cx="5309123" cy="32403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69458" r="40323" b="18162"/>
          <a:stretch/>
        </p:blipFill>
        <p:spPr>
          <a:xfrm>
            <a:off x="2771800" y="4553353"/>
            <a:ext cx="4356484" cy="792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83205" r="32185"/>
          <a:stretch/>
        </p:blipFill>
        <p:spPr>
          <a:xfrm>
            <a:off x="2771800" y="5677706"/>
            <a:ext cx="4651303" cy="100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5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Testing Your Understanding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97" y="1175489"/>
            <a:ext cx="3544557" cy="259228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067" y="2204864"/>
            <a:ext cx="5309123" cy="465313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051892" y="2212108"/>
            <a:ext cx="5092108" cy="32331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4054372" y="5452468"/>
            <a:ext cx="5092108" cy="633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51892" y="6070400"/>
            <a:ext cx="5092108" cy="787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0711" y="784903"/>
            <a:ext cx="1212789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S1</a:t>
            </a:r>
          </a:p>
        </p:txBody>
      </p:sp>
    </p:spTree>
    <p:extLst>
      <p:ext uri="{BB962C8B-B14F-4D97-AF65-F5344CB8AC3E}">
        <p14:creationId xmlns:p14="http://schemas.microsoft.com/office/powerpoint/2010/main" val="88366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31-34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EFFC116-8812-954E-A965-A0B2923EA160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832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29173</TotalTime>
  <Words>185</Words>
  <Application>Microsoft Macintosh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1121</cp:revision>
  <dcterms:created xsi:type="dcterms:W3CDTF">2013-02-28T07:36:55Z</dcterms:created>
  <dcterms:modified xsi:type="dcterms:W3CDTF">2019-07-30T17:04:33Z</dcterms:modified>
</cp:coreProperties>
</file>