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6" r:id="rId3"/>
    <p:sldId id="261" r:id="rId4"/>
    <p:sldId id="262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63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6" autoAdjust="0"/>
    <p:restoredTop sz="88876" autoAdjust="0"/>
  </p:normalViewPr>
  <p:slideViewPr>
    <p:cSldViewPr snapToGrid="0">
      <p:cViewPr varScale="1">
        <p:scale>
          <a:sx n="56" d="100"/>
          <a:sy n="56" d="100"/>
        </p:scale>
        <p:origin x="15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78025-280A-427D-A868-D1734BE373B8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D71C3-AC9D-4C3D-AD3F-F7D208F71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7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22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475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063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116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506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196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480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738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439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12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94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22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9.png"/><Relationship Id="rId13" Type="http://schemas.openxmlformats.org/officeDocument/2006/relationships/image" Target="../media/image234.png"/><Relationship Id="rId18" Type="http://schemas.openxmlformats.org/officeDocument/2006/relationships/image" Target="../media/image239.png"/><Relationship Id="rId3" Type="http://schemas.openxmlformats.org/officeDocument/2006/relationships/image" Target="../media/image187.png"/><Relationship Id="rId7" Type="http://schemas.openxmlformats.org/officeDocument/2006/relationships/image" Target="../media/image228.png"/><Relationship Id="rId12" Type="http://schemas.openxmlformats.org/officeDocument/2006/relationships/image" Target="../media/image233.png"/><Relationship Id="rId17" Type="http://schemas.openxmlformats.org/officeDocument/2006/relationships/image" Target="../media/image238.png"/><Relationship Id="rId2" Type="http://schemas.openxmlformats.org/officeDocument/2006/relationships/image" Target="../media/image227.png"/><Relationship Id="rId16" Type="http://schemas.openxmlformats.org/officeDocument/2006/relationships/image" Target="../media/image2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32.png"/><Relationship Id="rId5" Type="http://schemas.openxmlformats.org/officeDocument/2006/relationships/image" Target="../media/image213.png"/><Relationship Id="rId15" Type="http://schemas.openxmlformats.org/officeDocument/2006/relationships/image" Target="../media/image236.png"/><Relationship Id="rId10" Type="http://schemas.openxmlformats.org/officeDocument/2006/relationships/image" Target="../media/image231.png"/><Relationship Id="rId19" Type="http://schemas.openxmlformats.org/officeDocument/2006/relationships/image" Target="../media/image240.png"/><Relationship Id="rId4" Type="http://schemas.openxmlformats.org/officeDocument/2006/relationships/image" Target="../media/image216.png"/><Relationship Id="rId9" Type="http://schemas.openxmlformats.org/officeDocument/2006/relationships/image" Target="../media/image230.png"/><Relationship Id="rId14" Type="http://schemas.openxmlformats.org/officeDocument/2006/relationships/image" Target="../media/image2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9.png"/><Relationship Id="rId13" Type="http://schemas.openxmlformats.org/officeDocument/2006/relationships/image" Target="../media/image242.png"/><Relationship Id="rId3" Type="http://schemas.openxmlformats.org/officeDocument/2006/relationships/image" Target="../media/image187.png"/><Relationship Id="rId7" Type="http://schemas.openxmlformats.org/officeDocument/2006/relationships/image" Target="../media/image228.png"/><Relationship Id="rId12" Type="http://schemas.openxmlformats.org/officeDocument/2006/relationships/image" Target="../media/image241.png"/><Relationship Id="rId17" Type="http://schemas.openxmlformats.org/officeDocument/2006/relationships/image" Target="../media/image246.png"/><Relationship Id="rId2" Type="http://schemas.openxmlformats.org/officeDocument/2006/relationships/image" Target="../media/image227.png"/><Relationship Id="rId16" Type="http://schemas.openxmlformats.org/officeDocument/2006/relationships/image" Target="../media/image2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32.png"/><Relationship Id="rId5" Type="http://schemas.openxmlformats.org/officeDocument/2006/relationships/image" Target="../media/image213.png"/><Relationship Id="rId15" Type="http://schemas.openxmlformats.org/officeDocument/2006/relationships/image" Target="../media/image244.png"/><Relationship Id="rId10" Type="http://schemas.openxmlformats.org/officeDocument/2006/relationships/image" Target="../media/image231.png"/><Relationship Id="rId4" Type="http://schemas.openxmlformats.org/officeDocument/2006/relationships/image" Target="../media/image216.png"/><Relationship Id="rId9" Type="http://schemas.openxmlformats.org/officeDocument/2006/relationships/image" Target="../media/image230.png"/><Relationship Id="rId14" Type="http://schemas.openxmlformats.org/officeDocument/2006/relationships/image" Target="../media/image24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7.png"/><Relationship Id="rId13" Type="http://schemas.openxmlformats.org/officeDocument/2006/relationships/image" Target="../media/image252.png"/><Relationship Id="rId3" Type="http://schemas.openxmlformats.org/officeDocument/2006/relationships/image" Target="../media/image187.png"/><Relationship Id="rId7" Type="http://schemas.openxmlformats.org/officeDocument/2006/relationships/image" Target="../media/image228.png"/><Relationship Id="rId12" Type="http://schemas.openxmlformats.org/officeDocument/2006/relationships/image" Target="../media/image251.png"/><Relationship Id="rId2" Type="http://schemas.openxmlformats.org/officeDocument/2006/relationships/image" Target="../media/image2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50.png"/><Relationship Id="rId5" Type="http://schemas.openxmlformats.org/officeDocument/2006/relationships/image" Target="../media/image213.png"/><Relationship Id="rId10" Type="http://schemas.openxmlformats.org/officeDocument/2006/relationships/image" Target="../media/image249.png"/><Relationship Id="rId4" Type="http://schemas.openxmlformats.org/officeDocument/2006/relationships/image" Target="../media/image216.png"/><Relationship Id="rId9" Type="http://schemas.openxmlformats.org/officeDocument/2006/relationships/image" Target="../media/image24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8.png"/><Relationship Id="rId3" Type="http://schemas.openxmlformats.org/officeDocument/2006/relationships/image" Target="../media/image187.png"/><Relationship Id="rId7" Type="http://schemas.openxmlformats.org/officeDocument/2006/relationships/image" Target="../media/image257.png"/><Relationship Id="rId12" Type="http://schemas.openxmlformats.org/officeDocument/2006/relationships/image" Target="../media/image262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6.png"/><Relationship Id="rId11" Type="http://schemas.openxmlformats.org/officeDocument/2006/relationships/image" Target="../media/image261.png"/><Relationship Id="rId5" Type="http://schemas.openxmlformats.org/officeDocument/2006/relationships/image" Target="../media/image255.png"/><Relationship Id="rId10" Type="http://schemas.openxmlformats.org/officeDocument/2006/relationships/image" Target="../media/image260.png"/><Relationship Id="rId4" Type="http://schemas.openxmlformats.org/officeDocument/2006/relationships/image" Target="../media/image254.png"/><Relationship Id="rId9" Type="http://schemas.openxmlformats.org/officeDocument/2006/relationships/image" Target="../media/image25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7.png"/><Relationship Id="rId3" Type="http://schemas.openxmlformats.org/officeDocument/2006/relationships/image" Target="../media/image187.png"/><Relationship Id="rId7" Type="http://schemas.openxmlformats.org/officeDocument/2006/relationships/image" Target="../media/image266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5.png"/><Relationship Id="rId5" Type="http://schemas.openxmlformats.org/officeDocument/2006/relationships/image" Target="../media/image264.png"/><Relationship Id="rId10" Type="http://schemas.openxmlformats.org/officeDocument/2006/relationships/image" Target="../media/image269.png"/><Relationship Id="rId4" Type="http://schemas.openxmlformats.org/officeDocument/2006/relationships/image" Target="../media/image263.png"/><Relationship Id="rId9" Type="http://schemas.openxmlformats.org/officeDocument/2006/relationships/image" Target="../media/image26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2.png"/><Relationship Id="rId5" Type="http://schemas.openxmlformats.org/officeDocument/2006/relationships/image" Target="../media/image271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png"/><Relationship Id="rId7" Type="http://schemas.openxmlformats.org/officeDocument/2006/relationships/image" Target="../media/image277.png"/><Relationship Id="rId2" Type="http://schemas.openxmlformats.org/officeDocument/2006/relationships/image" Target="../media/image2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6.png"/><Relationship Id="rId5" Type="http://schemas.openxmlformats.org/officeDocument/2006/relationships/image" Target="../media/image2.png"/><Relationship Id="rId4" Type="http://schemas.openxmlformats.org/officeDocument/2006/relationships/image" Target="../media/image27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3.png"/><Relationship Id="rId3" Type="http://schemas.openxmlformats.org/officeDocument/2006/relationships/image" Target="../media/image187.png"/><Relationship Id="rId7" Type="http://schemas.openxmlformats.org/officeDocument/2006/relationships/image" Target="../media/image282.png"/><Relationship Id="rId2" Type="http://schemas.openxmlformats.org/officeDocument/2006/relationships/image" Target="../media/image2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1.png"/><Relationship Id="rId5" Type="http://schemas.openxmlformats.org/officeDocument/2006/relationships/image" Target="../media/image280.png"/><Relationship Id="rId10" Type="http://schemas.openxmlformats.org/officeDocument/2006/relationships/image" Target="../media/image285.png"/><Relationship Id="rId4" Type="http://schemas.openxmlformats.org/officeDocument/2006/relationships/image" Target="../media/image279.png"/><Relationship Id="rId9" Type="http://schemas.openxmlformats.org/officeDocument/2006/relationships/image" Target="../media/image28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png"/><Relationship Id="rId3" Type="http://schemas.openxmlformats.org/officeDocument/2006/relationships/image" Target="../media/image160.png"/><Relationship Id="rId7" Type="http://schemas.openxmlformats.org/officeDocument/2006/relationships/image" Target="../media/image164.png"/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.png"/><Relationship Id="rId5" Type="http://schemas.openxmlformats.org/officeDocument/2006/relationships/image" Target="../media/image162.png"/><Relationship Id="rId10" Type="http://schemas.openxmlformats.org/officeDocument/2006/relationships/image" Target="../media/image167.png"/><Relationship Id="rId4" Type="http://schemas.openxmlformats.org/officeDocument/2006/relationships/image" Target="../media/image161.png"/><Relationship Id="rId9" Type="http://schemas.openxmlformats.org/officeDocument/2006/relationships/image" Target="../media/image16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png"/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169.png"/><Relationship Id="rId4" Type="http://schemas.openxmlformats.org/officeDocument/2006/relationships/image" Target="../media/image16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13" Type="http://schemas.openxmlformats.org/officeDocument/2006/relationships/image" Target="../media/image181.png"/><Relationship Id="rId3" Type="http://schemas.openxmlformats.org/officeDocument/2006/relationships/image" Target="../media/image172.png"/><Relationship Id="rId7" Type="http://schemas.openxmlformats.org/officeDocument/2006/relationships/image" Target="../media/image175.png"/><Relationship Id="rId12" Type="http://schemas.openxmlformats.org/officeDocument/2006/relationships/image" Target="../media/image180.png"/><Relationship Id="rId17" Type="http://schemas.openxmlformats.org/officeDocument/2006/relationships/image" Target="../media/image185.png"/><Relationship Id="rId2" Type="http://schemas.openxmlformats.org/officeDocument/2006/relationships/image" Target="../media/image171.png"/><Relationship Id="rId16" Type="http://schemas.openxmlformats.org/officeDocument/2006/relationships/image" Target="../media/image1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.png"/><Relationship Id="rId11" Type="http://schemas.openxmlformats.org/officeDocument/2006/relationships/image" Target="../media/image179.png"/><Relationship Id="rId5" Type="http://schemas.openxmlformats.org/officeDocument/2006/relationships/image" Target="../media/image174.png"/><Relationship Id="rId15" Type="http://schemas.openxmlformats.org/officeDocument/2006/relationships/image" Target="../media/image183.png"/><Relationship Id="rId10" Type="http://schemas.openxmlformats.org/officeDocument/2006/relationships/image" Target="../media/image178.png"/><Relationship Id="rId4" Type="http://schemas.openxmlformats.org/officeDocument/2006/relationships/image" Target="../media/image173.png"/><Relationship Id="rId9" Type="http://schemas.openxmlformats.org/officeDocument/2006/relationships/image" Target="../media/image177.png"/><Relationship Id="rId14" Type="http://schemas.openxmlformats.org/officeDocument/2006/relationships/image" Target="../media/image18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13" Type="http://schemas.openxmlformats.org/officeDocument/2006/relationships/image" Target="../media/image197.png"/><Relationship Id="rId3" Type="http://schemas.openxmlformats.org/officeDocument/2006/relationships/image" Target="../media/image187.png"/><Relationship Id="rId7" Type="http://schemas.openxmlformats.org/officeDocument/2006/relationships/image" Target="../media/image191.png"/><Relationship Id="rId12" Type="http://schemas.openxmlformats.org/officeDocument/2006/relationships/image" Target="../media/image196.png"/><Relationship Id="rId2" Type="http://schemas.openxmlformats.org/officeDocument/2006/relationships/image" Target="../media/image186.png"/><Relationship Id="rId16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5" Type="http://schemas.openxmlformats.org/officeDocument/2006/relationships/image" Target="../media/image199.png"/><Relationship Id="rId10" Type="http://schemas.openxmlformats.org/officeDocument/2006/relationships/image" Target="../media/image194.png"/><Relationship Id="rId4" Type="http://schemas.openxmlformats.org/officeDocument/2006/relationships/image" Target="../media/image188.png"/><Relationship Id="rId9" Type="http://schemas.openxmlformats.org/officeDocument/2006/relationships/image" Target="../media/image193.png"/><Relationship Id="rId14" Type="http://schemas.openxmlformats.org/officeDocument/2006/relationships/image" Target="../media/image19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png"/><Relationship Id="rId3" Type="http://schemas.openxmlformats.org/officeDocument/2006/relationships/image" Target="../media/image187.png"/><Relationship Id="rId7" Type="http://schemas.openxmlformats.org/officeDocument/2006/relationships/image" Target="../media/image204.png"/><Relationship Id="rId2" Type="http://schemas.openxmlformats.org/officeDocument/2006/relationships/image" Target="../media/image1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3.png"/><Relationship Id="rId5" Type="http://schemas.openxmlformats.org/officeDocument/2006/relationships/image" Target="../media/image202.png"/><Relationship Id="rId4" Type="http://schemas.openxmlformats.org/officeDocument/2006/relationships/image" Target="../media/image201.png"/><Relationship Id="rId9" Type="http://schemas.openxmlformats.org/officeDocument/2006/relationships/image" Target="../media/image20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3" Type="http://schemas.openxmlformats.org/officeDocument/2006/relationships/image" Target="../media/image187.png"/><Relationship Id="rId7" Type="http://schemas.openxmlformats.org/officeDocument/2006/relationships/image" Target="../media/image211.png"/><Relationship Id="rId2" Type="http://schemas.openxmlformats.org/officeDocument/2006/relationships/image" Target="../media/image2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0.png"/><Relationship Id="rId5" Type="http://schemas.openxmlformats.org/officeDocument/2006/relationships/image" Target="../media/image209.png"/><Relationship Id="rId10" Type="http://schemas.openxmlformats.org/officeDocument/2006/relationships/image" Target="../media/image214.png"/><Relationship Id="rId4" Type="http://schemas.openxmlformats.org/officeDocument/2006/relationships/image" Target="../media/image208.png"/><Relationship Id="rId9" Type="http://schemas.openxmlformats.org/officeDocument/2006/relationships/image" Target="../media/image2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9.png"/><Relationship Id="rId13" Type="http://schemas.openxmlformats.org/officeDocument/2006/relationships/image" Target="../media/image224.png"/><Relationship Id="rId3" Type="http://schemas.openxmlformats.org/officeDocument/2006/relationships/image" Target="../media/image187.png"/><Relationship Id="rId7" Type="http://schemas.openxmlformats.org/officeDocument/2006/relationships/image" Target="../media/image218.png"/><Relationship Id="rId12" Type="http://schemas.openxmlformats.org/officeDocument/2006/relationships/image" Target="../media/image223.png"/><Relationship Id="rId2" Type="http://schemas.openxmlformats.org/officeDocument/2006/relationships/image" Target="../media/image2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22.png"/><Relationship Id="rId5" Type="http://schemas.openxmlformats.org/officeDocument/2006/relationships/image" Target="../media/image213.png"/><Relationship Id="rId15" Type="http://schemas.openxmlformats.org/officeDocument/2006/relationships/image" Target="../media/image226.png"/><Relationship Id="rId10" Type="http://schemas.openxmlformats.org/officeDocument/2006/relationships/image" Target="../media/image221.png"/><Relationship Id="rId4" Type="http://schemas.openxmlformats.org/officeDocument/2006/relationships/image" Target="../media/image216.png"/><Relationship Id="rId9" Type="http://schemas.openxmlformats.org/officeDocument/2006/relationships/image" Target="../media/image220.png"/><Relationship Id="rId14" Type="http://schemas.openxmlformats.org/officeDocument/2006/relationships/image" Target="../media/image2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55881" y="1114934"/>
            <a:ext cx="8397974" cy="302390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Methods in Calculus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0451" y="451204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/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/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=2,6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54D88AD-833C-4A37-9745-700DA0472747}"/>
                  </a:ext>
                </a:extLst>
              </p:cNvPr>
              <p:cNvSpPr txBox="1"/>
              <p:nvPr/>
            </p:nvSpPr>
            <p:spPr>
              <a:xfrm>
                <a:off x="4427456" y="1293043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54D88AD-833C-4A37-9745-700DA0472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456" y="1293043"/>
                <a:ext cx="1198661" cy="488660"/>
              </a:xfrm>
              <a:prstGeom prst="rect">
                <a:avLst/>
              </a:prstGeom>
              <a:blipFill>
                <a:blip r:embed="rId8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3CB649C-CAEA-45F0-B523-42DF419C26F8}"/>
                  </a:ext>
                </a:extLst>
              </p:cNvPr>
              <p:cNvSpPr txBox="1"/>
              <p:nvPr/>
            </p:nvSpPr>
            <p:spPr>
              <a:xfrm>
                <a:off x="4221637" y="1963917"/>
                <a:ext cx="1177053" cy="483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3CB649C-CAEA-45F0-B523-42DF419C2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637" y="1963917"/>
                <a:ext cx="1177053" cy="483017"/>
              </a:xfrm>
              <a:prstGeom prst="rect">
                <a:avLst/>
              </a:prstGeom>
              <a:blipFill>
                <a:blip r:embed="rId9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D4DBEF4-C82A-483B-A415-3C187954927C}"/>
                  </a:ext>
                </a:extLst>
              </p:cNvPr>
              <p:cNvSpPr txBox="1"/>
              <p:nvPr/>
            </p:nvSpPr>
            <p:spPr>
              <a:xfrm>
                <a:off x="4223208" y="2634790"/>
                <a:ext cx="1561005" cy="483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D4DBEF4-C82A-483B-A415-3C1879549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208" y="2634790"/>
                <a:ext cx="1561005" cy="483017"/>
              </a:xfrm>
              <a:prstGeom prst="rect">
                <a:avLst/>
              </a:prstGeom>
              <a:blipFill>
                <a:blip r:embed="rId10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54">
            <a:extLst>
              <a:ext uri="{FF2B5EF4-FFF2-40B4-BE49-F238E27FC236}">
                <a16:creationId xmlns:a16="http://schemas.microsoft.com/office/drawing/2014/main" id="{3DC06AF5-4E65-41A7-9336-8C5005222637}"/>
              </a:ext>
            </a:extLst>
          </p:cNvPr>
          <p:cNvSpPr/>
          <p:nvPr/>
        </p:nvSpPr>
        <p:spPr>
          <a:xfrm>
            <a:off x="5582667" y="1554617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TextBox 53">
            <a:extLst>
              <a:ext uri="{FF2B5EF4-FFF2-40B4-BE49-F238E27FC236}">
                <a16:creationId xmlns:a16="http://schemas.microsoft.com/office/drawing/2014/main" id="{A9AC0D57-1B7B-4154-A1FA-CAA4C9092B62}"/>
              </a:ext>
            </a:extLst>
          </p:cNvPr>
          <p:cNvSpPr txBox="1"/>
          <p:nvPr/>
        </p:nvSpPr>
        <p:spPr>
          <a:xfrm>
            <a:off x="5797484" y="1469016"/>
            <a:ext cx="2055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using the various things we just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54">
            <a:extLst>
              <a:ext uri="{FF2B5EF4-FFF2-40B4-BE49-F238E27FC236}">
                <a16:creationId xmlns:a16="http://schemas.microsoft.com/office/drawing/2014/main" id="{BADFDBF2-EACA-4F80-9E3D-B9F02211743F}"/>
              </a:ext>
            </a:extLst>
          </p:cNvPr>
          <p:cNvSpPr/>
          <p:nvPr/>
        </p:nvSpPr>
        <p:spPr>
          <a:xfrm>
            <a:off x="5772774" y="2244345"/>
            <a:ext cx="260381" cy="68739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F6A8A04-CBEC-491C-B984-6DCD8FF338C6}"/>
              </a:ext>
            </a:extLst>
          </p:cNvPr>
          <p:cNvSpPr/>
          <p:nvPr/>
        </p:nvSpPr>
        <p:spPr>
          <a:xfrm>
            <a:off x="1554375" y="5709762"/>
            <a:ext cx="736338" cy="23855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947ECFE-A5A3-423D-81CC-6D20211ED085}"/>
              </a:ext>
            </a:extLst>
          </p:cNvPr>
          <p:cNvSpPr/>
          <p:nvPr/>
        </p:nvSpPr>
        <p:spPr>
          <a:xfrm>
            <a:off x="1018618" y="5239993"/>
            <a:ext cx="736338" cy="23855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4CF1A1A-A170-4751-8396-9F056AD97B46}"/>
              </a:ext>
            </a:extLst>
          </p:cNvPr>
          <p:cNvSpPr/>
          <p:nvPr/>
        </p:nvSpPr>
        <p:spPr>
          <a:xfrm>
            <a:off x="2085417" y="5128442"/>
            <a:ext cx="761477" cy="48993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C58AD30-9343-4667-B9AC-10CF8771DD9F}"/>
              </a:ext>
            </a:extLst>
          </p:cNvPr>
          <p:cNvSpPr/>
          <p:nvPr/>
        </p:nvSpPr>
        <p:spPr>
          <a:xfrm>
            <a:off x="4453116" y="1302730"/>
            <a:ext cx="382835" cy="48993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03E66FD-558E-4498-A4E1-C305EBDA9A45}"/>
              </a:ext>
            </a:extLst>
          </p:cNvPr>
          <p:cNvSpPr/>
          <p:nvPr/>
        </p:nvSpPr>
        <p:spPr>
          <a:xfrm>
            <a:off x="4407553" y="1973604"/>
            <a:ext cx="286995" cy="48993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6F66C7A-A1B7-4FF7-B854-C6B534B4814F}"/>
              </a:ext>
            </a:extLst>
          </p:cNvPr>
          <p:cNvSpPr/>
          <p:nvPr/>
        </p:nvSpPr>
        <p:spPr>
          <a:xfrm>
            <a:off x="5361231" y="1428420"/>
            <a:ext cx="286995" cy="24955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13A7A55-4A55-43B9-B5DC-E723B138C4C7}"/>
              </a:ext>
            </a:extLst>
          </p:cNvPr>
          <p:cNvSpPr/>
          <p:nvPr/>
        </p:nvSpPr>
        <p:spPr>
          <a:xfrm>
            <a:off x="5136559" y="1976745"/>
            <a:ext cx="265000" cy="45537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2BBE6E2-43AC-4765-B4C0-B019DBB07964}"/>
              </a:ext>
            </a:extLst>
          </p:cNvPr>
          <p:cNvSpPr/>
          <p:nvPr/>
        </p:nvSpPr>
        <p:spPr>
          <a:xfrm>
            <a:off x="5119277" y="1544683"/>
            <a:ext cx="254002" cy="23698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847820E-61C2-41C5-BAAE-D49BF1E132D1}"/>
              </a:ext>
            </a:extLst>
          </p:cNvPr>
          <p:cNvSpPr/>
          <p:nvPr/>
        </p:nvSpPr>
        <p:spPr>
          <a:xfrm>
            <a:off x="4960592" y="2215557"/>
            <a:ext cx="186443" cy="23698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53">
                <a:extLst>
                  <a:ext uri="{FF2B5EF4-FFF2-40B4-BE49-F238E27FC236}">
                    <a16:creationId xmlns:a16="http://schemas.microsoft.com/office/drawing/2014/main" id="{62491839-6168-46C4-AC76-39AE985F2E18}"/>
                  </a:ext>
                </a:extLst>
              </p:cNvPr>
              <p:cNvSpPr txBox="1"/>
              <p:nvPr/>
            </p:nvSpPr>
            <p:spPr>
              <a:xfrm>
                <a:off x="5929460" y="2260868"/>
                <a:ext cx="29317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take the 4 out as a factor, and combine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denominator into the main fraction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53">
                <a:extLst>
                  <a:ext uri="{FF2B5EF4-FFF2-40B4-BE49-F238E27FC236}">
                    <a16:creationId xmlns:a16="http://schemas.microsoft.com/office/drawing/2014/main" id="{62491839-6168-46C4-AC76-39AE985F2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460" y="2260868"/>
                <a:ext cx="2931736" cy="646331"/>
              </a:xfrm>
              <a:prstGeom prst="rect">
                <a:avLst/>
              </a:prstGeom>
              <a:blipFill>
                <a:blip r:embed="rId11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3">
            <a:extLst>
              <a:ext uri="{FF2B5EF4-FFF2-40B4-BE49-F238E27FC236}">
                <a16:creationId xmlns:a16="http://schemas.microsoft.com/office/drawing/2014/main" id="{C2138B02-C14E-4522-BD71-E00C31733496}"/>
              </a:ext>
            </a:extLst>
          </p:cNvPr>
          <p:cNvSpPr txBox="1"/>
          <p:nvPr/>
        </p:nvSpPr>
        <p:spPr>
          <a:xfrm>
            <a:off x="3685880" y="3307243"/>
            <a:ext cx="5297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make this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integratable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we will need to use partial fractions…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246C2BDA-5417-4ED2-83F7-8F7D268C30A7}"/>
                  </a:ext>
                </a:extLst>
              </p:cNvPr>
              <p:cNvSpPr txBox="1"/>
              <p:nvPr/>
            </p:nvSpPr>
            <p:spPr>
              <a:xfrm>
                <a:off x="4865802" y="3993820"/>
                <a:ext cx="1848455" cy="442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246C2BDA-5417-4ED2-83F7-8F7D268C3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802" y="3993820"/>
                <a:ext cx="1848455" cy="442942"/>
              </a:xfrm>
              <a:prstGeom prst="rect">
                <a:avLst/>
              </a:prstGeom>
              <a:blipFill>
                <a:blip r:embed="rId12"/>
                <a:stretch>
                  <a:fillRect l="-660" r="-2970" b="-16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067BC59E-887D-478C-8410-88192FC3F67C}"/>
                  </a:ext>
                </a:extLst>
              </p:cNvPr>
              <p:cNvSpPr txBox="1"/>
              <p:nvPr/>
            </p:nvSpPr>
            <p:spPr>
              <a:xfrm>
                <a:off x="4876802" y="4617560"/>
                <a:ext cx="2524024" cy="448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067BC59E-887D-478C-8410-88192FC3F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2" y="4617560"/>
                <a:ext cx="2524024" cy="448584"/>
              </a:xfrm>
              <a:prstGeom prst="rect">
                <a:avLst/>
              </a:prstGeom>
              <a:blipFill>
                <a:blip r:embed="rId13"/>
                <a:stretch>
                  <a:fillRect l="-483" t="-2703" r="-1932" b="-162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181EE93A-28A0-42C2-A54A-A31617E8876D}"/>
                  </a:ext>
                </a:extLst>
              </p:cNvPr>
              <p:cNvSpPr txBox="1"/>
              <p:nvPr/>
            </p:nvSpPr>
            <p:spPr>
              <a:xfrm>
                <a:off x="5472261" y="5335569"/>
                <a:ext cx="149803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(1+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181EE93A-28A0-42C2-A54A-A31617E887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61" y="5335569"/>
                <a:ext cx="1498039" cy="215444"/>
              </a:xfrm>
              <a:prstGeom prst="rect">
                <a:avLst/>
              </a:prstGeom>
              <a:blipFill>
                <a:blip r:embed="rId14"/>
                <a:stretch>
                  <a:fillRect l="-2449" r="-2449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C8F22B1C-0E65-4FFF-BB01-76F3D7FB64F8}"/>
              </a:ext>
            </a:extLst>
          </p:cNvPr>
          <p:cNvCxnSpPr>
            <a:cxnSpLocks/>
          </p:cNvCxnSpPr>
          <p:nvPr/>
        </p:nvCxnSpPr>
        <p:spPr>
          <a:xfrm flipH="1">
            <a:off x="5480116" y="5674936"/>
            <a:ext cx="694442" cy="47363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7E8A838B-5F64-45C3-AF53-53C7A62F0AF1}"/>
              </a:ext>
            </a:extLst>
          </p:cNvPr>
          <p:cNvCxnSpPr>
            <a:cxnSpLocks/>
          </p:cNvCxnSpPr>
          <p:nvPr/>
        </p:nvCxnSpPr>
        <p:spPr>
          <a:xfrm>
            <a:off x="6543775" y="5676507"/>
            <a:ext cx="804420" cy="4736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215DC765-8C49-4025-8446-D9DE8739B902}"/>
                  </a:ext>
                </a:extLst>
              </p:cNvPr>
              <p:cNvSpPr txBox="1"/>
              <p:nvPr/>
            </p:nvSpPr>
            <p:spPr>
              <a:xfrm>
                <a:off x="4977353" y="5722798"/>
                <a:ext cx="923827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215DC765-8C49-4025-8446-D9DE8739B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353" y="5722798"/>
                <a:ext cx="923827" cy="276999"/>
              </a:xfrm>
              <a:prstGeom prst="rect">
                <a:avLst/>
              </a:prstGeom>
              <a:blipFill>
                <a:blip r:embed="rId15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C69D740B-E7AA-4BEC-8FB8-FE1392EA02F2}"/>
                  </a:ext>
                </a:extLst>
              </p:cNvPr>
              <p:cNvSpPr txBox="1"/>
              <p:nvPr/>
            </p:nvSpPr>
            <p:spPr>
              <a:xfrm>
                <a:off x="6892566" y="5694517"/>
                <a:ext cx="903401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200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m:t>If</m:t>
                      </m:r>
                      <m:r>
                        <m:rPr>
                          <m:nor/>
                        </m:rPr>
                        <a:rPr lang="en-US" sz="1200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m:t> 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C69D740B-E7AA-4BEC-8FB8-FE1392EA0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566" y="5694517"/>
                <a:ext cx="903401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B3D3BAA-7E0B-4907-BC6F-B6C8A741A89E}"/>
                  </a:ext>
                </a:extLst>
              </p:cNvPr>
              <p:cNvSpPr txBox="1"/>
              <p:nvPr/>
            </p:nvSpPr>
            <p:spPr>
              <a:xfrm>
                <a:off x="5162749" y="6185552"/>
                <a:ext cx="4894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B3D3BAA-7E0B-4907-BC6F-B6C8A741A8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749" y="6185552"/>
                <a:ext cx="489429" cy="215444"/>
              </a:xfrm>
              <a:prstGeom prst="rect">
                <a:avLst/>
              </a:prstGeom>
              <a:blipFill>
                <a:blip r:embed="rId17"/>
                <a:stretch>
                  <a:fillRect l="-7500" r="-75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D87C101B-51AE-4073-84A7-3CF8B456D8D9}"/>
                  </a:ext>
                </a:extLst>
              </p:cNvPr>
              <p:cNvSpPr txBox="1"/>
              <p:nvPr/>
            </p:nvSpPr>
            <p:spPr>
              <a:xfrm>
                <a:off x="6974267" y="6168269"/>
                <a:ext cx="6319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D87C101B-51AE-4073-84A7-3CF8B456D8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267" y="6168269"/>
                <a:ext cx="631968" cy="215444"/>
              </a:xfrm>
              <a:prstGeom prst="rect">
                <a:avLst/>
              </a:prstGeom>
              <a:blipFill>
                <a:blip r:embed="rId18"/>
                <a:stretch>
                  <a:fillRect l="-962" r="-480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C5CF773B-6184-4DA3-B2B7-9F0E04B0C810}"/>
              </a:ext>
            </a:extLst>
          </p:cNvPr>
          <p:cNvCxnSpPr>
            <a:cxnSpLocks/>
          </p:cNvCxnSpPr>
          <p:nvPr/>
        </p:nvCxnSpPr>
        <p:spPr>
          <a:xfrm>
            <a:off x="6770017" y="4215353"/>
            <a:ext cx="81856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BCC517BA-40C2-4281-BA39-3ADA2911A759}"/>
                  </a:ext>
                </a:extLst>
              </p:cNvPr>
              <p:cNvSpPr txBox="1"/>
              <p:nvPr/>
            </p:nvSpPr>
            <p:spPr>
              <a:xfrm>
                <a:off x="7350552" y="3944100"/>
                <a:ext cx="1708607" cy="553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BCC517BA-40C2-4281-BA39-3ADA2911A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552" y="3944100"/>
                <a:ext cx="1708607" cy="553870"/>
              </a:xfrm>
              <a:prstGeom prst="rect">
                <a:avLst/>
              </a:prstGeom>
              <a:blipFill>
                <a:blip r:embed="rId19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54">
            <a:extLst>
              <a:ext uri="{FF2B5EF4-FFF2-40B4-BE49-F238E27FC236}">
                <a16:creationId xmlns:a16="http://schemas.microsoft.com/office/drawing/2014/main" id="{11F7C022-8430-4C26-9C96-318668FA0C18}"/>
              </a:ext>
            </a:extLst>
          </p:cNvPr>
          <p:cNvSpPr/>
          <p:nvPr/>
        </p:nvSpPr>
        <p:spPr>
          <a:xfrm flipH="1">
            <a:off x="4600279" y="4225546"/>
            <a:ext cx="410495" cy="61040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6" name="TextBox 53">
            <a:extLst>
              <a:ext uri="{FF2B5EF4-FFF2-40B4-BE49-F238E27FC236}">
                <a16:creationId xmlns:a16="http://schemas.microsoft.com/office/drawing/2014/main" id="{8E668624-13FD-482F-86C3-3BAF838B9FCD}"/>
              </a:ext>
            </a:extLst>
          </p:cNvPr>
          <p:cNvSpPr txBox="1"/>
          <p:nvPr/>
        </p:nvSpPr>
        <p:spPr>
          <a:xfrm>
            <a:off x="3640319" y="4270348"/>
            <a:ext cx="109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 right side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Arc 54">
            <a:extLst>
              <a:ext uri="{FF2B5EF4-FFF2-40B4-BE49-F238E27FC236}">
                <a16:creationId xmlns:a16="http://schemas.microsoft.com/office/drawing/2014/main" id="{AB431305-DDBB-4D97-A6F5-7CEA951BE616}"/>
              </a:ext>
            </a:extLst>
          </p:cNvPr>
          <p:cNvSpPr/>
          <p:nvPr/>
        </p:nvSpPr>
        <p:spPr>
          <a:xfrm flipH="1">
            <a:off x="4648984" y="4849286"/>
            <a:ext cx="410495" cy="61040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8" name="TextBox 53">
            <a:extLst>
              <a:ext uri="{FF2B5EF4-FFF2-40B4-BE49-F238E27FC236}">
                <a16:creationId xmlns:a16="http://schemas.microsoft.com/office/drawing/2014/main" id="{1266B987-D5FE-4987-8293-5AC97680AA26}"/>
              </a:ext>
            </a:extLst>
          </p:cNvPr>
          <p:cNvSpPr txBox="1"/>
          <p:nvPr/>
        </p:nvSpPr>
        <p:spPr>
          <a:xfrm>
            <a:off x="3517771" y="4930225"/>
            <a:ext cx="1157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Numerators must be equal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9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2" grpId="0" animBg="1"/>
      <p:bldP spid="39" grpId="0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/>
      <p:bldP spid="51" grpId="0"/>
      <p:bldP spid="52" grpId="0"/>
      <p:bldP spid="54" grpId="0"/>
      <p:bldP spid="56" grpId="0"/>
      <p:bldP spid="59" grpId="0"/>
      <p:bldP spid="60" grpId="0"/>
      <p:bldP spid="61" grpId="0"/>
      <p:bldP spid="62" grpId="0"/>
      <p:bldP spid="64" grpId="0"/>
      <p:bldP spid="65" grpId="0" animBg="1"/>
      <p:bldP spid="66" grpId="0"/>
      <p:bldP spid="67" grpId="0" animBg="1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/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/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=2,6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54D88AD-833C-4A37-9745-700DA0472747}"/>
                  </a:ext>
                </a:extLst>
              </p:cNvPr>
              <p:cNvSpPr txBox="1"/>
              <p:nvPr/>
            </p:nvSpPr>
            <p:spPr>
              <a:xfrm>
                <a:off x="4427456" y="1293043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54D88AD-833C-4A37-9745-700DA0472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456" y="1293043"/>
                <a:ext cx="1198661" cy="488660"/>
              </a:xfrm>
              <a:prstGeom prst="rect">
                <a:avLst/>
              </a:prstGeom>
              <a:blipFill>
                <a:blip r:embed="rId8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3CB649C-CAEA-45F0-B523-42DF419C26F8}"/>
                  </a:ext>
                </a:extLst>
              </p:cNvPr>
              <p:cNvSpPr txBox="1"/>
              <p:nvPr/>
            </p:nvSpPr>
            <p:spPr>
              <a:xfrm>
                <a:off x="4221637" y="1963917"/>
                <a:ext cx="1177053" cy="483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3CB649C-CAEA-45F0-B523-42DF419C2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637" y="1963917"/>
                <a:ext cx="1177053" cy="483017"/>
              </a:xfrm>
              <a:prstGeom prst="rect">
                <a:avLst/>
              </a:prstGeom>
              <a:blipFill>
                <a:blip r:embed="rId9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D4DBEF4-C82A-483B-A415-3C187954927C}"/>
                  </a:ext>
                </a:extLst>
              </p:cNvPr>
              <p:cNvSpPr txBox="1"/>
              <p:nvPr/>
            </p:nvSpPr>
            <p:spPr>
              <a:xfrm>
                <a:off x="4223208" y="2634790"/>
                <a:ext cx="1561005" cy="483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D4DBEF4-C82A-483B-A415-3C1879549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208" y="2634790"/>
                <a:ext cx="1561005" cy="483017"/>
              </a:xfrm>
              <a:prstGeom prst="rect">
                <a:avLst/>
              </a:prstGeom>
              <a:blipFill>
                <a:blip r:embed="rId10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54">
            <a:extLst>
              <a:ext uri="{FF2B5EF4-FFF2-40B4-BE49-F238E27FC236}">
                <a16:creationId xmlns:a16="http://schemas.microsoft.com/office/drawing/2014/main" id="{3DC06AF5-4E65-41A7-9336-8C5005222637}"/>
              </a:ext>
            </a:extLst>
          </p:cNvPr>
          <p:cNvSpPr/>
          <p:nvPr/>
        </p:nvSpPr>
        <p:spPr>
          <a:xfrm>
            <a:off x="5582667" y="1554617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TextBox 53">
            <a:extLst>
              <a:ext uri="{FF2B5EF4-FFF2-40B4-BE49-F238E27FC236}">
                <a16:creationId xmlns:a16="http://schemas.microsoft.com/office/drawing/2014/main" id="{A9AC0D57-1B7B-4154-A1FA-CAA4C9092B62}"/>
              </a:ext>
            </a:extLst>
          </p:cNvPr>
          <p:cNvSpPr txBox="1"/>
          <p:nvPr/>
        </p:nvSpPr>
        <p:spPr>
          <a:xfrm>
            <a:off x="5797484" y="1469016"/>
            <a:ext cx="2055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using the various things we just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54">
            <a:extLst>
              <a:ext uri="{FF2B5EF4-FFF2-40B4-BE49-F238E27FC236}">
                <a16:creationId xmlns:a16="http://schemas.microsoft.com/office/drawing/2014/main" id="{BADFDBF2-EACA-4F80-9E3D-B9F02211743F}"/>
              </a:ext>
            </a:extLst>
          </p:cNvPr>
          <p:cNvSpPr/>
          <p:nvPr/>
        </p:nvSpPr>
        <p:spPr>
          <a:xfrm>
            <a:off x="5772774" y="2244345"/>
            <a:ext cx="260381" cy="68739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53">
                <a:extLst>
                  <a:ext uri="{FF2B5EF4-FFF2-40B4-BE49-F238E27FC236}">
                    <a16:creationId xmlns:a16="http://schemas.microsoft.com/office/drawing/2014/main" id="{62491839-6168-46C4-AC76-39AE985F2E18}"/>
                  </a:ext>
                </a:extLst>
              </p:cNvPr>
              <p:cNvSpPr txBox="1"/>
              <p:nvPr/>
            </p:nvSpPr>
            <p:spPr>
              <a:xfrm>
                <a:off x="5929460" y="2260868"/>
                <a:ext cx="29317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take the 4 out as a factor, and combine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denominator into the main fraction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53">
                <a:extLst>
                  <a:ext uri="{FF2B5EF4-FFF2-40B4-BE49-F238E27FC236}">
                    <a16:creationId xmlns:a16="http://schemas.microsoft.com/office/drawing/2014/main" id="{62491839-6168-46C4-AC76-39AE985F2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460" y="2260868"/>
                <a:ext cx="2931736" cy="646331"/>
              </a:xfrm>
              <a:prstGeom prst="rect">
                <a:avLst/>
              </a:prstGeom>
              <a:blipFill>
                <a:blip r:embed="rId11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5A058F6A-FDAE-4FD5-8167-B00EF1C3880D}"/>
                  </a:ext>
                </a:extLst>
              </p:cNvPr>
              <p:cNvSpPr txBox="1"/>
              <p:nvPr/>
            </p:nvSpPr>
            <p:spPr>
              <a:xfrm>
                <a:off x="4213781" y="3304092"/>
                <a:ext cx="1793824" cy="490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5A058F6A-FDAE-4FD5-8167-B00EF1C38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781" y="3304092"/>
                <a:ext cx="1793824" cy="490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54">
            <a:extLst>
              <a:ext uri="{FF2B5EF4-FFF2-40B4-BE49-F238E27FC236}">
                <a16:creationId xmlns:a16="http://schemas.microsoft.com/office/drawing/2014/main" id="{836EC19F-E897-48D1-A30B-45238BFE1BA1}"/>
              </a:ext>
            </a:extLst>
          </p:cNvPr>
          <p:cNvSpPr/>
          <p:nvPr/>
        </p:nvSpPr>
        <p:spPr>
          <a:xfrm>
            <a:off x="6000588" y="2905792"/>
            <a:ext cx="260381" cy="68739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0" name="TextBox 53">
            <a:extLst>
              <a:ext uri="{FF2B5EF4-FFF2-40B4-BE49-F238E27FC236}">
                <a16:creationId xmlns:a16="http://schemas.microsoft.com/office/drawing/2014/main" id="{7F8CA1A9-2E61-454F-A38C-CA60E6A11514}"/>
              </a:ext>
            </a:extLst>
          </p:cNvPr>
          <p:cNvSpPr txBox="1"/>
          <p:nvPr/>
        </p:nvSpPr>
        <p:spPr>
          <a:xfrm>
            <a:off x="6166701" y="3007156"/>
            <a:ext cx="233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the partial fractions we just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C459651B-4B42-4FEE-A103-2CEB40BC2EF3}"/>
                  </a:ext>
                </a:extLst>
              </p:cNvPr>
              <p:cNvSpPr txBox="1"/>
              <p:nvPr/>
            </p:nvSpPr>
            <p:spPr>
              <a:xfrm>
                <a:off x="4215352" y="3946686"/>
                <a:ext cx="1744452" cy="2196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𝑙𝑛𝑢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C459651B-4B42-4FEE-A103-2CEB40BC2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352" y="3946686"/>
                <a:ext cx="1744452" cy="219612"/>
              </a:xfrm>
              <a:prstGeom prst="rect">
                <a:avLst/>
              </a:prstGeom>
              <a:blipFill>
                <a:blip r:embed="rId13"/>
                <a:stretch>
                  <a:fillRect l="-348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16036EF1-6366-4B14-9A00-5C07599FF8DA}"/>
                  </a:ext>
                </a:extLst>
              </p:cNvPr>
              <p:cNvSpPr txBox="1"/>
              <p:nvPr/>
            </p:nvSpPr>
            <p:spPr>
              <a:xfrm>
                <a:off x="4216923" y="4325329"/>
                <a:ext cx="1185453" cy="454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16036EF1-6366-4B14-9A00-5C07599FF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923" y="4325329"/>
                <a:ext cx="1185453" cy="454035"/>
              </a:xfrm>
              <a:prstGeom prst="rect">
                <a:avLst/>
              </a:prstGeom>
              <a:blipFill>
                <a:blip r:embed="rId14"/>
                <a:stretch>
                  <a:fillRect l="-1546" r="-1031" b="-108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161B01AC-2EE2-47C4-A258-A21F8501B544}"/>
                  </a:ext>
                </a:extLst>
              </p:cNvPr>
              <p:cNvSpPr txBox="1"/>
              <p:nvPr/>
            </p:nvSpPr>
            <p:spPr>
              <a:xfrm>
                <a:off x="4237347" y="4892508"/>
                <a:ext cx="135652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161B01AC-2EE2-47C4-A258-A21F8501B5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347" y="4892508"/>
                <a:ext cx="1356525" cy="484043"/>
              </a:xfrm>
              <a:prstGeom prst="rect">
                <a:avLst/>
              </a:prstGeom>
              <a:blipFill>
                <a:blip r:embed="rId15"/>
                <a:stretch>
                  <a:fillRect l="-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2EC35F28-84CE-4BB2-8D16-FF0206573DA1}"/>
                  </a:ext>
                </a:extLst>
              </p:cNvPr>
              <p:cNvSpPr txBox="1"/>
              <p:nvPr/>
            </p:nvSpPr>
            <p:spPr>
              <a:xfrm>
                <a:off x="4257772" y="5459688"/>
                <a:ext cx="1033360" cy="59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type m:val="skw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type m:val="skw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2EC35F28-84CE-4BB2-8D16-FF0206573D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2" y="5459688"/>
                <a:ext cx="1033360" cy="593111"/>
              </a:xfrm>
              <a:prstGeom prst="rect">
                <a:avLst/>
              </a:prstGeom>
              <a:blipFill>
                <a:blip r:embed="rId16"/>
                <a:stretch>
                  <a:fillRect b="-10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D158D3ED-78BA-4157-93BA-3884E500EC0C}"/>
                  </a:ext>
                </a:extLst>
              </p:cNvPr>
              <p:cNvSpPr txBox="1"/>
              <p:nvPr/>
            </p:nvSpPr>
            <p:spPr>
              <a:xfrm>
                <a:off x="4248345" y="6157272"/>
                <a:ext cx="851002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D158D3ED-78BA-4157-93BA-3884E500E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345" y="6157272"/>
                <a:ext cx="851002" cy="484043"/>
              </a:xfrm>
              <a:prstGeom prst="rect">
                <a:avLst/>
              </a:prstGeom>
              <a:blipFill>
                <a:blip r:embed="rId17"/>
                <a:stretch>
                  <a:fillRect l="-2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54">
            <a:extLst>
              <a:ext uri="{FF2B5EF4-FFF2-40B4-BE49-F238E27FC236}">
                <a16:creationId xmlns:a16="http://schemas.microsoft.com/office/drawing/2014/main" id="{C958F41F-335A-4B2C-AF78-AD9895E121D2}"/>
              </a:ext>
            </a:extLst>
          </p:cNvPr>
          <p:cNvSpPr/>
          <p:nvPr/>
        </p:nvSpPr>
        <p:spPr>
          <a:xfrm>
            <a:off x="5973878" y="3614374"/>
            <a:ext cx="228959" cy="47686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7" name="TextBox 53">
            <a:extLst>
              <a:ext uri="{FF2B5EF4-FFF2-40B4-BE49-F238E27FC236}">
                <a16:creationId xmlns:a16="http://schemas.microsoft.com/office/drawing/2014/main" id="{B285AC2C-66B5-4107-8D7B-A17485FDED02}"/>
              </a:ext>
            </a:extLst>
          </p:cNvPr>
          <p:cNvSpPr txBox="1"/>
          <p:nvPr/>
        </p:nvSpPr>
        <p:spPr>
          <a:xfrm>
            <a:off x="6102284" y="3574335"/>
            <a:ext cx="1787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Arc 54">
            <a:extLst>
              <a:ext uri="{FF2B5EF4-FFF2-40B4-BE49-F238E27FC236}">
                <a16:creationId xmlns:a16="http://schemas.microsoft.com/office/drawing/2014/main" id="{EE8DEDAE-2C04-4BBE-B957-FCF2AB472AE9}"/>
              </a:ext>
            </a:extLst>
          </p:cNvPr>
          <p:cNvSpPr/>
          <p:nvPr/>
        </p:nvSpPr>
        <p:spPr>
          <a:xfrm>
            <a:off x="5909461" y="4087286"/>
            <a:ext cx="228959" cy="47686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9" name="Arc 54">
            <a:extLst>
              <a:ext uri="{FF2B5EF4-FFF2-40B4-BE49-F238E27FC236}">
                <a16:creationId xmlns:a16="http://schemas.microsoft.com/office/drawing/2014/main" id="{AD9112F0-9D5E-46A3-BAF9-4A8039372893}"/>
              </a:ext>
            </a:extLst>
          </p:cNvPr>
          <p:cNvSpPr/>
          <p:nvPr/>
        </p:nvSpPr>
        <p:spPr>
          <a:xfrm>
            <a:off x="5543386" y="4626185"/>
            <a:ext cx="228959" cy="47686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0" name="Arc 54">
            <a:extLst>
              <a:ext uri="{FF2B5EF4-FFF2-40B4-BE49-F238E27FC236}">
                <a16:creationId xmlns:a16="http://schemas.microsoft.com/office/drawing/2014/main" id="{D75DEAFF-2D6D-4DED-89D7-A0B4D9374F38}"/>
              </a:ext>
            </a:extLst>
          </p:cNvPr>
          <p:cNvSpPr/>
          <p:nvPr/>
        </p:nvSpPr>
        <p:spPr>
          <a:xfrm>
            <a:off x="5507250" y="5146230"/>
            <a:ext cx="233674" cy="622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1" name="Arc 54">
            <a:extLst>
              <a:ext uri="{FF2B5EF4-FFF2-40B4-BE49-F238E27FC236}">
                <a16:creationId xmlns:a16="http://schemas.microsoft.com/office/drawing/2014/main" id="{2C215E17-F741-4AEF-8027-ED5686386351}"/>
              </a:ext>
            </a:extLst>
          </p:cNvPr>
          <p:cNvSpPr/>
          <p:nvPr/>
        </p:nvSpPr>
        <p:spPr>
          <a:xfrm>
            <a:off x="5235444" y="5741690"/>
            <a:ext cx="233674" cy="622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2" name="TextBox 53">
            <a:extLst>
              <a:ext uri="{FF2B5EF4-FFF2-40B4-BE49-F238E27FC236}">
                <a16:creationId xmlns:a16="http://schemas.microsoft.com/office/drawing/2014/main" id="{8D100406-4F92-4D01-8523-EB8EE9A2FA4D}"/>
              </a:ext>
            </a:extLst>
          </p:cNvPr>
          <p:cNvSpPr txBox="1"/>
          <p:nvPr/>
        </p:nvSpPr>
        <p:spPr>
          <a:xfrm>
            <a:off x="6092857" y="4083382"/>
            <a:ext cx="1787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 terms using the 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TextBox 53">
            <a:extLst>
              <a:ext uri="{FF2B5EF4-FFF2-40B4-BE49-F238E27FC236}">
                <a16:creationId xmlns:a16="http://schemas.microsoft.com/office/drawing/2014/main" id="{A78DAB8E-894B-4260-94D9-CFA3E009C560}"/>
              </a:ext>
            </a:extLst>
          </p:cNvPr>
          <p:cNvSpPr txBox="1"/>
          <p:nvPr/>
        </p:nvSpPr>
        <p:spPr>
          <a:xfrm>
            <a:off x="5706359" y="4592429"/>
            <a:ext cx="1326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TextBox 53">
            <a:extLst>
              <a:ext uri="{FF2B5EF4-FFF2-40B4-BE49-F238E27FC236}">
                <a16:creationId xmlns:a16="http://schemas.microsoft.com/office/drawing/2014/main" id="{83EC27DD-0EF8-4F7E-9CCB-61B2DF2A56E7}"/>
              </a:ext>
            </a:extLst>
          </p:cNvPr>
          <p:cNvSpPr txBox="1"/>
          <p:nvPr/>
        </p:nvSpPr>
        <p:spPr>
          <a:xfrm>
            <a:off x="5678079" y="5186317"/>
            <a:ext cx="2014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 again using the 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TextBox 53">
            <a:extLst>
              <a:ext uri="{FF2B5EF4-FFF2-40B4-BE49-F238E27FC236}">
                <a16:creationId xmlns:a16="http://schemas.microsoft.com/office/drawing/2014/main" id="{C26307D8-0FCF-4497-81D1-2374EFD1B783}"/>
              </a:ext>
            </a:extLst>
          </p:cNvPr>
          <p:cNvSpPr txBox="1"/>
          <p:nvPr/>
        </p:nvSpPr>
        <p:spPr>
          <a:xfrm>
            <a:off x="5480118" y="5865046"/>
            <a:ext cx="854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30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7" grpId="0"/>
      <p:bldP spid="78" grpId="0" animBg="1"/>
      <p:bldP spid="79" grpId="0" animBg="1"/>
      <p:bldP spid="80" grpId="0" animBg="1"/>
      <p:bldP spid="81" grpId="0" animBg="1"/>
      <p:bldP spid="82" grpId="0"/>
      <p:bldP spid="83" grpId="0"/>
      <p:bldP spid="84" grpId="0"/>
      <p:bldP spid="8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/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/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=2,6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7EE06673-4FD4-44FD-8441-222299FB4AE4}"/>
                  </a:ext>
                </a:extLst>
              </p:cNvPr>
              <p:cNvSpPr txBox="1"/>
              <p:nvPr/>
            </p:nvSpPr>
            <p:spPr>
              <a:xfrm>
                <a:off x="939539" y="6025298"/>
                <a:ext cx="1823576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7EE06673-4FD4-44FD-8441-222299FB4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539" y="6025298"/>
                <a:ext cx="1823576" cy="4886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218FD49-F077-42A9-A636-0E2E38BEA3B3}"/>
                  </a:ext>
                </a:extLst>
              </p:cNvPr>
              <p:cNvSpPr txBox="1"/>
              <p:nvPr/>
            </p:nvSpPr>
            <p:spPr>
              <a:xfrm>
                <a:off x="4469876" y="1293044"/>
                <a:ext cx="1655517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218FD49-F077-42A9-A636-0E2E38BEA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876" y="1293044"/>
                <a:ext cx="1655517" cy="488660"/>
              </a:xfrm>
              <a:prstGeom prst="rect">
                <a:avLst/>
              </a:prstGeom>
              <a:blipFill>
                <a:blip r:embed="rId9"/>
                <a:stretch>
                  <a:fillRect b="-125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66A5D0-B9DD-43B1-B729-35088DE32DAF}"/>
                  </a:ext>
                </a:extLst>
              </p:cNvPr>
              <p:cNvSpPr txBox="1"/>
              <p:nvPr/>
            </p:nvSpPr>
            <p:spPr>
              <a:xfrm>
                <a:off x="4612849" y="1982773"/>
                <a:ext cx="2143728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66A5D0-B9DD-43B1-B729-35088DE32D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849" y="1982773"/>
                <a:ext cx="2143728" cy="488660"/>
              </a:xfrm>
              <a:prstGeom prst="rect">
                <a:avLst/>
              </a:prstGeom>
              <a:blipFill>
                <a:blip r:embed="rId10"/>
                <a:stretch>
                  <a:fillRect b="-125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E5974A7-1463-4FBD-9797-A05E66A0CF10}"/>
                  </a:ext>
                </a:extLst>
              </p:cNvPr>
              <p:cNvSpPr txBox="1"/>
              <p:nvPr/>
            </p:nvSpPr>
            <p:spPr>
              <a:xfrm>
                <a:off x="4614420" y="2710208"/>
                <a:ext cx="903132" cy="4047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E5974A7-1463-4FBD-9797-A05E66A0CF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420" y="2710208"/>
                <a:ext cx="903132" cy="404726"/>
              </a:xfrm>
              <a:prstGeom prst="rect">
                <a:avLst/>
              </a:prstGeom>
              <a:blipFill>
                <a:blip r:embed="rId11"/>
                <a:stretch>
                  <a:fillRect l="-2027" t="-1515" r="-4054" b="-1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D63CA6D-1082-4997-BD6D-C8D9DC979786}"/>
                  </a:ext>
                </a:extLst>
              </p:cNvPr>
              <p:cNvSpPr txBox="1"/>
              <p:nvPr/>
            </p:nvSpPr>
            <p:spPr>
              <a:xfrm>
                <a:off x="4606564" y="3267961"/>
                <a:ext cx="615105" cy="54348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D63CA6D-1082-4997-BD6D-C8D9DC979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564" y="3267961"/>
                <a:ext cx="615105" cy="5434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54">
            <a:extLst>
              <a:ext uri="{FF2B5EF4-FFF2-40B4-BE49-F238E27FC236}">
                <a16:creationId xmlns:a16="http://schemas.microsoft.com/office/drawing/2014/main" id="{BFD39B5F-7DCF-499F-87BA-6F8C23FCF4F1}"/>
              </a:ext>
            </a:extLst>
          </p:cNvPr>
          <p:cNvSpPr/>
          <p:nvPr/>
        </p:nvSpPr>
        <p:spPr>
          <a:xfrm>
            <a:off x="6710212" y="1631223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53">
                <a:extLst>
                  <a:ext uri="{FF2B5EF4-FFF2-40B4-BE49-F238E27FC236}">
                    <a16:creationId xmlns:a16="http://schemas.microsoft.com/office/drawing/2014/main" id="{C8692207-B2B2-4661-8E4F-1EBE5CDCD0C6}"/>
                  </a:ext>
                </a:extLst>
              </p:cNvPr>
              <p:cNvSpPr txBox="1"/>
              <p:nvPr/>
            </p:nvSpPr>
            <p:spPr>
              <a:xfrm>
                <a:off x="6891588" y="1593450"/>
                <a:ext cx="18192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the function as well as the values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53">
                <a:extLst>
                  <a:ext uri="{FF2B5EF4-FFF2-40B4-BE49-F238E27FC236}">
                    <a16:creationId xmlns:a16="http://schemas.microsoft.com/office/drawing/2014/main" id="{C8692207-B2B2-4661-8E4F-1EBE5CDCD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588" y="1593450"/>
                <a:ext cx="1819274" cy="646331"/>
              </a:xfrm>
              <a:prstGeom prst="rect">
                <a:avLst/>
              </a:prstGeom>
              <a:blipFill>
                <a:blip r:embed="rId1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54">
            <a:extLst>
              <a:ext uri="{FF2B5EF4-FFF2-40B4-BE49-F238E27FC236}">
                <a16:creationId xmlns:a16="http://schemas.microsoft.com/office/drawing/2014/main" id="{5AB873D3-61CA-41B8-9DF5-8357E68CED36}"/>
              </a:ext>
            </a:extLst>
          </p:cNvPr>
          <p:cNvSpPr/>
          <p:nvPr/>
        </p:nvSpPr>
        <p:spPr>
          <a:xfrm>
            <a:off x="6660481" y="2284136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6" name="Arc 54">
            <a:extLst>
              <a:ext uri="{FF2B5EF4-FFF2-40B4-BE49-F238E27FC236}">
                <a16:creationId xmlns:a16="http://schemas.microsoft.com/office/drawing/2014/main" id="{7F3590B0-6FBF-4226-B8A7-659D7D9B05EC}"/>
              </a:ext>
            </a:extLst>
          </p:cNvPr>
          <p:cNvSpPr/>
          <p:nvPr/>
        </p:nvSpPr>
        <p:spPr>
          <a:xfrm>
            <a:off x="5523096" y="2946675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06A18192-9E51-4C84-B62E-8DB96893A11D}"/>
              </a:ext>
            </a:extLst>
          </p:cNvPr>
          <p:cNvSpPr txBox="1"/>
          <p:nvPr/>
        </p:nvSpPr>
        <p:spPr>
          <a:xfrm>
            <a:off x="6824312" y="2247967"/>
            <a:ext cx="2319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left fraction using the division law. The right part we just worked out…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E90E384-0249-4D88-ACDB-C1F46BB0A73F}"/>
              </a:ext>
            </a:extLst>
          </p:cNvPr>
          <p:cNvSpPr/>
          <p:nvPr/>
        </p:nvSpPr>
        <p:spPr>
          <a:xfrm>
            <a:off x="5581835" y="1973604"/>
            <a:ext cx="1194350" cy="5289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48B087A-1C2F-4456-A15B-3C83C57EBC18}"/>
              </a:ext>
            </a:extLst>
          </p:cNvPr>
          <p:cNvSpPr/>
          <p:nvPr/>
        </p:nvSpPr>
        <p:spPr>
          <a:xfrm>
            <a:off x="5070092" y="2684269"/>
            <a:ext cx="483685" cy="5289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20ADF47A-1B96-4C37-9D20-18562D44A5BA}"/>
              </a:ext>
            </a:extLst>
          </p:cNvPr>
          <p:cNvSpPr/>
          <p:nvPr/>
        </p:nvSpPr>
        <p:spPr>
          <a:xfrm>
            <a:off x="919999" y="5984129"/>
            <a:ext cx="1919454" cy="5899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3">
            <a:extLst>
              <a:ext uri="{FF2B5EF4-FFF2-40B4-BE49-F238E27FC236}">
                <a16:creationId xmlns:a16="http://schemas.microsoft.com/office/drawing/2014/main" id="{4DD6B546-0965-4700-804F-01AEAE781AB1}"/>
              </a:ext>
            </a:extLst>
          </p:cNvPr>
          <p:cNvSpPr txBox="1"/>
          <p:nvPr/>
        </p:nvSpPr>
        <p:spPr>
          <a:xfrm>
            <a:off x="5736656" y="3133491"/>
            <a:ext cx="818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41" grpId="0"/>
      <p:bldP spid="42" grpId="0" animBg="1"/>
      <p:bldP spid="43" grpId="0"/>
      <p:bldP spid="45" grpId="0" animBg="1"/>
      <p:bldP spid="46" grpId="0" animBg="1"/>
      <p:bldP spid="47" grpId="0"/>
      <p:bldP spid="48" grpId="0" animBg="1"/>
      <p:bldP spid="48" grpId="1" animBg="1"/>
      <p:bldP spid="49" grpId="0" animBg="1"/>
      <p:bldP spid="49" grpId="1" animBg="1"/>
      <p:bldP spid="51" grpId="0" animBg="1"/>
      <p:bldP spid="51" grpId="1" animBg="1"/>
      <p:bldP spid="5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Use your answer to part a) to 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FEC6DE9-CB6C-4179-B046-C31BDB6E4437}"/>
                  </a:ext>
                </a:extLst>
              </p:cNvPr>
              <p:cNvSpPr txBox="1"/>
              <p:nvPr/>
            </p:nvSpPr>
            <p:spPr>
              <a:xfrm>
                <a:off x="4124228" y="1303507"/>
                <a:ext cx="1456440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+4 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FEC6DE9-CB6C-4179-B046-C31BDB6E44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228" y="1303507"/>
                <a:ext cx="1456440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3AD77D8-F43A-4629-B360-B7A1DE0BA243}"/>
                  </a:ext>
                </a:extLst>
              </p:cNvPr>
              <p:cNvSpPr txBox="1"/>
              <p:nvPr/>
            </p:nvSpPr>
            <p:spPr>
              <a:xfrm>
                <a:off x="3918409" y="2002661"/>
                <a:ext cx="1973343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3AD77D8-F43A-4629-B360-B7A1DE0BA2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409" y="2002661"/>
                <a:ext cx="1973343" cy="580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4616109-AC15-48BA-A2B4-117823A5E443}"/>
                  </a:ext>
                </a:extLst>
              </p:cNvPr>
              <p:cNvSpPr txBox="1"/>
              <p:nvPr/>
            </p:nvSpPr>
            <p:spPr>
              <a:xfrm>
                <a:off x="3891700" y="2748950"/>
                <a:ext cx="2697636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nary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4616109-AC15-48BA-A2B4-117823A5E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700" y="2748950"/>
                <a:ext cx="2697636" cy="580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E261C3C-0B3B-47EB-8558-433234202A51}"/>
                  </a:ext>
                </a:extLst>
              </p:cNvPr>
              <p:cNvSpPr txBox="1"/>
              <p:nvPr/>
            </p:nvSpPr>
            <p:spPr>
              <a:xfrm>
                <a:off x="3883844" y="3448105"/>
                <a:ext cx="1828799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E261C3C-0B3B-47EB-8558-433234202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844" y="3448105"/>
                <a:ext cx="1828799" cy="5809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93D1D2A-3EA0-446E-B510-D1206AB3BFC9}"/>
                  </a:ext>
                </a:extLst>
              </p:cNvPr>
              <p:cNvSpPr txBox="1"/>
              <p:nvPr/>
            </p:nvSpPr>
            <p:spPr>
              <a:xfrm>
                <a:off x="3753439" y="4137833"/>
                <a:ext cx="1828799" cy="4962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93D1D2A-3EA0-446E-B510-D1206AB3B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439" y="4137833"/>
                <a:ext cx="1828799" cy="496290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6092169-3C4E-4517-8320-900474D68E0C}"/>
                  </a:ext>
                </a:extLst>
              </p:cNvPr>
              <p:cNvSpPr txBox="1"/>
              <p:nvPr/>
            </p:nvSpPr>
            <p:spPr>
              <a:xfrm>
                <a:off x="3905840" y="4723865"/>
                <a:ext cx="2070753" cy="4962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6−4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6092169-3C4E-4517-8320-900474D68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840" y="4723865"/>
                <a:ext cx="2070753" cy="496290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54">
            <a:extLst>
              <a:ext uri="{FF2B5EF4-FFF2-40B4-BE49-F238E27FC236}">
                <a16:creationId xmlns:a16="http://schemas.microsoft.com/office/drawing/2014/main" id="{BCCEDCF0-1CC9-4C10-B1C1-43D5FD717C5B}"/>
              </a:ext>
            </a:extLst>
          </p:cNvPr>
          <p:cNvSpPr/>
          <p:nvPr/>
        </p:nvSpPr>
        <p:spPr>
          <a:xfrm>
            <a:off x="5853033" y="1664629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3">
                <a:extLst>
                  <a:ext uri="{FF2B5EF4-FFF2-40B4-BE49-F238E27FC236}">
                    <a16:creationId xmlns:a16="http://schemas.microsoft.com/office/drawing/2014/main" id="{8CFB9ABF-51C4-428A-8C46-822ECFD3BB28}"/>
                  </a:ext>
                </a:extLst>
              </p:cNvPr>
              <p:cNvSpPr txBox="1"/>
              <p:nvPr/>
            </p:nvSpPr>
            <p:spPr>
              <a:xfrm>
                <a:off x="5972325" y="1794884"/>
                <a:ext cx="13900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53">
                <a:extLst>
                  <a:ext uri="{FF2B5EF4-FFF2-40B4-BE49-F238E27FC236}">
                    <a16:creationId xmlns:a16="http://schemas.microsoft.com/office/drawing/2014/main" id="{8CFB9ABF-51C4-428A-8C46-822ECFD3B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325" y="1794884"/>
                <a:ext cx="1390009" cy="276999"/>
              </a:xfrm>
              <a:prstGeom prst="rect">
                <a:avLst/>
              </a:prstGeom>
              <a:blipFill>
                <a:blip r:embed="rId1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54">
            <a:extLst>
              <a:ext uri="{FF2B5EF4-FFF2-40B4-BE49-F238E27FC236}">
                <a16:creationId xmlns:a16="http://schemas.microsoft.com/office/drawing/2014/main" id="{1DD912C7-1D76-4055-A7C9-3DD66ADD24F2}"/>
              </a:ext>
            </a:extLst>
          </p:cNvPr>
          <p:cNvSpPr/>
          <p:nvPr/>
        </p:nvSpPr>
        <p:spPr>
          <a:xfrm>
            <a:off x="6437495" y="2390493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7" name="Arc 54">
            <a:extLst>
              <a:ext uri="{FF2B5EF4-FFF2-40B4-BE49-F238E27FC236}">
                <a16:creationId xmlns:a16="http://schemas.microsoft.com/office/drawing/2014/main" id="{27E5AE80-3197-46C4-9F89-8C8BE6F7855E}"/>
              </a:ext>
            </a:extLst>
          </p:cNvPr>
          <p:cNvSpPr/>
          <p:nvPr/>
        </p:nvSpPr>
        <p:spPr>
          <a:xfrm>
            <a:off x="6409214" y="3125784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8" name="Arc 54">
            <a:extLst>
              <a:ext uri="{FF2B5EF4-FFF2-40B4-BE49-F238E27FC236}">
                <a16:creationId xmlns:a16="http://schemas.microsoft.com/office/drawing/2014/main" id="{CA42234F-4D44-4B47-9993-D4B5D159FE7D}"/>
              </a:ext>
            </a:extLst>
          </p:cNvPr>
          <p:cNvSpPr/>
          <p:nvPr/>
        </p:nvSpPr>
        <p:spPr>
          <a:xfrm>
            <a:off x="5551375" y="3766806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9" name="Arc 54">
            <a:extLst>
              <a:ext uri="{FF2B5EF4-FFF2-40B4-BE49-F238E27FC236}">
                <a16:creationId xmlns:a16="http://schemas.microsoft.com/office/drawing/2014/main" id="{3AEA429E-C7B2-459F-84B9-8710C4B7C96C}"/>
              </a:ext>
            </a:extLst>
          </p:cNvPr>
          <p:cNvSpPr/>
          <p:nvPr/>
        </p:nvSpPr>
        <p:spPr>
          <a:xfrm>
            <a:off x="5862460" y="4379549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0" name="TextBox 53">
            <a:extLst>
              <a:ext uri="{FF2B5EF4-FFF2-40B4-BE49-F238E27FC236}">
                <a16:creationId xmlns:a16="http://schemas.microsoft.com/office/drawing/2014/main" id="{9BB20555-93E9-46B5-B49C-EB60AD99F6D0}"/>
              </a:ext>
            </a:extLst>
          </p:cNvPr>
          <p:cNvSpPr txBox="1"/>
          <p:nvPr/>
        </p:nvSpPr>
        <p:spPr>
          <a:xfrm>
            <a:off x="6589336" y="2464187"/>
            <a:ext cx="1706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two separate integrals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60264CA0-4C20-4002-B073-4DF7033B6C75}"/>
              </a:ext>
            </a:extLst>
          </p:cNvPr>
          <p:cNvSpPr txBox="1"/>
          <p:nvPr/>
        </p:nvSpPr>
        <p:spPr>
          <a:xfrm>
            <a:off x="6579909" y="3171197"/>
            <a:ext cx="2243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already know the value of the first part from a)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53">
            <a:extLst>
              <a:ext uri="{FF2B5EF4-FFF2-40B4-BE49-F238E27FC236}">
                <a16:creationId xmlns:a16="http://schemas.microsoft.com/office/drawing/2014/main" id="{BC53453A-C471-475F-94B2-DA01C93CA321}"/>
              </a:ext>
            </a:extLst>
          </p:cNvPr>
          <p:cNvSpPr txBox="1"/>
          <p:nvPr/>
        </p:nvSpPr>
        <p:spPr>
          <a:xfrm>
            <a:off x="5825764" y="3821647"/>
            <a:ext cx="2243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the right part and use a square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/>
              <p:nvPr/>
            </p:nvSpPr>
            <p:spPr>
              <a:xfrm>
                <a:off x="3916839" y="5328752"/>
                <a:ext cx="1354316" cy="4962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839" y="5328752"/>
                <a:ext cx="1354316" cy="496290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53">
            <a:extLst>
              <a:ext uri="{FF2B5EF4-FFF2-40B4-BE49-F238E27FC236}">
                <a16:creationId xmlns:a16="http://schemas.microsoft.com/office/drawing/2014/main" id="{744BDDC2-9974-4ADD-858D-EC88C1B63EC5}"/>
              </a:ext>
            </a:extLst>
          </p:cNvPr>
          <p:cNvSpPr txBox="1"/>
          <p:nvPr/>
        </p:nvSpPr>
        <p:spPr>
          <a:xfrm>
            <a:off x="6014300" y="4556938"/>
            <a:ext cx="2243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Arc 54">
            <a:extLst>
              <a:ext uri="{FF2B5EF4-FFF2-40B4-BE49-F238E27FC236}">
                <a16:creationId xmlns:a16="http://schemas.microsoft.com/office/drawing/2014/main" id="{10DA627E-8D62-4C8D-9DDF-36D4F4AA2202}"/>
              </a:ext>
            </a:extLst>
          </p:cNvPr>
          <p:cNvSpPr/>
          <p:nvPr/>
        </p:nvSpPr>
        <p:spPr>
          <a:xfrm>
            <a:off x="5788617" y="5031569"/>
            <a:ext cx="272818" cy="62451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53">
                <a:extLst>
                  <a:ext uri="{FF2B5EF4-FFF2-40B4-BE49-F238E27FC236}">
                    <a16:creationId xmlns:a16="http://schemas.microsoft.com/office/drawing/2014/main" id="{F595F696-0B68-4AE1-A5F7-D9212A649346}"/>
                  </a:ext>
                </a:extLst>
              </p:cNvPr>
              <p:cNvSpPr txBox="1"/>
              <p:nvPr/>
            </p:nvSpPr>
            <p:spPr>
              <a:xfrm>
                <a:off x="5967167" y="5028278"/>
                <a:ext cx="15365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6−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4(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3)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53">
                <a:extLst>
                  <a:ext uri="{FF2B5EF4-FFF2-40B4-BE49-F238E27FC236}">
                    <a16:creationId xmlns:a16="http://schemas.microsoft.com/office/drawing/2014/main" id="{F595F696-0B68-4AE1-A5F7-D9212A649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167" y="5028278"/>
                <a:ext cx="1536570" cy="646331"/>
              </a:xfrm>
              <a:prstGeom prst="rect">
                <a:avLst/>
              </a:prstGeom>
              <a:blipFill>
                <a:blip r:embed="rId12"/>
                <a:stretch>
                  <a:fillRect t="-943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AD92E85-280D-469C-91BC-7AA2FA4D2CF0}"/>
              </a:ext>
            </a:extLst>
          </p:cNvPr>
          <p:cNvSpPr/>
          <p:nvPr/>
        </p:nvSpPr>
        <p:spPr>
          <a:xfrm>
            <a:off x="4513911" y="1449358"/>
            <a:ext cx="435161" cy="31345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43C9E49-B130-447D-8BA1-26046EB9897A}"/>
              </a:ext>
            </a:extLst>
          </p:cNvPr>
          <p:cNvSpPr/>
          <p:nvPr/>
        </p:nvSpPr>
        <p:spPr>
          <a:xfrm>
            <a:off x="4609750" y="2054245"/>
            <a:ext cx="603273" cy="46271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F78CC2B-18EF-4E6B-8966-CE8F1ABBD7E9}"/>
              </a:ext>
            </a:extLst>
          </p:cNvPr>
          <p:cNvSpPr/>
          <p:nvPr/>
        </p:nvSpPr>
        <p:spPr>
          <a:xfrm>
            <a:off x="4196542" y="2772252"/>
            <a:ext cx="1299285" cy="555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1D60A12-977C-4004-BD80-A51EE4EEA157}"/>
              </a:ext>
            </a:extLst>
          </p:cNvPr>
          <p:cNvSpPr/>
          <p:nvPr/>
        </p:nvSpPr>
        <p:spPr>
          <a:xfrm>
            <a:off x="4179260" y="3480833"/>
            <a:ext cx="477582" cy="555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D93CAC4-4532-4283-AF09-5815238D313C}"/>
              </a:ext>
            </a:extLst>
          </p:cNvPr>
          <p:cNvSpPr/>
          <p:nvPr/>
        </p:nvSpPr>
        <p:spPr>
          <a:xfrm>
            <a:off x="3002481" y="3327662"/>
            <a:ext cx="325181" cy="2639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97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Use your answer to part a) to 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/>
              <p:nvPr/>
            </p:nvSpPr>
            <p:spPr>
              <a:xfrm>
                <a:off x="565608" y="4923400"/>
                <a:ext cx="2799761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+4 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08" y="4923400"/>
                <a:ext cx="2799761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82B6659-DE9B-4BA4-AA92-A9705803EB2D}"/>
                  </a:ext>
                </a:extLst>
              </p:cNvPr>
              <p:cNvSpPr txBox="1"/>
              <p:nvPr/>
            </p:nvSpPr>
            <p:spPr>
              <a:xfrm>
                <a:off x="4432168" y="1302470"/>
                <a:ext cx="1655517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82B6659-DE9B-4BA4-AA92-A9705803E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168" y="1302470"/>
                <a:ext cx="1655517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0527890-FD06-4BBD-9A2E-91B9469ABA49}"/>
                  </a:ext>
                </a:extLst>
              </p:cNvPr>
              <p:cNvSpPr txBox="1"/>
              <p:nvPr/>
            </p:nvSpPr>
            <p:spPr>
              <a:xfrm>
                <a:off x="4556287" y="2020478"/>
                <a:ext cx="2251770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+4 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0527890-FD06-4BBD-9A2E-91B9469AB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287" y="2020478"/>
                <a:ext cx="2251770" cy="4886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2993BFC-A376-4163-9C19-97E6148C65C6}"/>
                  </a:ext>
                </a:extLst>
              </p:cNvPr>
              <p:cNvSpPr txBox="1"/>
              <p:nvPr/>
            </p:nvSpPr>
            <p:spPr>
              <a:xfrm>
                <a:off x="4556288" y="2736915"/>
                <a:ext cx="1680973" cy="484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2993BFC-A376-4163-9C19-97E6148C6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288" y="2736915"/>
                <a:ext cx="1680973" cy="484043"/>
              </a:xfrm>
              <a:prstGeom prst="rect">
                <a:avLst/>
              </a:prstGeom>
              <a:blipFill>
                <a:blip r:embed="rId7"/>
                <a:stretch>
                  <a:fillRect l="-72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EE5D4FA-52CE-4706-8501-7D4B3B7DE250}"/>
                  </a:ext>
                </a:extLst>
              </p:cNvPr>
              <p:cNvSpPr txBox="1"/>
              <p:nvPr/>
            </p:nvSpPr>
            <p:spPr>
              <a:xfrm>
                <a:off x="4567286" y="3426644"/>
                <a:ext cx="928909" cy="5448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EE5D4FA-52CE-4706-8501-7D4B3B7DE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286" y="3426644"/>
                <a:ext cx="928909" cy="5448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54">
            <a:extLst>
              <a:ext uri="{FF2B5EF4-FFF2-40B4-BE49-F238E27FC236}">
                <a16:creationId xmlns:a16="http://schemas.microsoft.com/office/drawing/2014/main" id="{141B97D9-55C6-4345-8531-6EF82A7311EE}"/>
              </a:ext>
            </a:extLst>
          </p:cNvPr>
          <p:cNvSpPr/>
          <p:nvPr/>
        </p:nvSpPr>
        <p:spPr>
          <a:xfrm>
            <a:off x="6795714" y="1617496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53">
                <a:extLst>
                  <a:ext uri="{FF2B5EF4-FFF2-40B4-BE49-F238E27FC236}">
                    <a16:creationId xmlns:a16="http://schemas.microsoft.com/office/drawing/2014/main" id="{EB1DD2DA-56B8-45E5-BAE8-1D603810C844}"/>
                  </a:ext>
                </a:extLst>
              </p:cNvPr>
              <p:cNvSpPr txBox="1"/>
              <p:nvPr/>
            </p:nvSpPr>
            <p:spPr>
              <a:xfrm>
                <a:off x="6890993" y="1662910"/>
                <a:ext cx="18382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values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53">
                <a:extLst>
                  <a:ext uri="{FF2B5EF4-FFF2-40B4-BE49-F238E27FC236}">
                    <a16:creationId xmlns:a16="http://schemas.microsoft.com/office/drawing/2014/main" id="{EB1DD2DA-56B8-45E5-BAE8-1D603810C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993" y="1662910"/>
                <a:ext cx="1838228" cy="461665"/>
              </a:xfrm>
              <a:prstGeom prst="rect">
                <a:avLst/>
              </a:prstGeom>
              <a:blipFill>
                <a:blip r:embed="rId9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54">
            <a:extLst>
              <a:ext uri="{FF2B5EF4-FFF2-40B4-BE49-F238E27FC236}">
                <a16:creationId xmlns:a16="http://schemas.microsoft.com/office/drawing/2014/main" id="{0BE327BE-773B-40FD-AFDE-60698F2A1D76}"/>
              </a:ext>
            </a:extLst>
          </p:cNvPr>
          <p:cNvSpPr/>
          <p:nvPr/>
        </p:nvSpPr>
        <p:spPr>
          <a:xfrm>
            <a:off x="6712444" y="2316651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Arc 54">
            <a:extLst>
              <a:ext uri="{FF2B5EF4-FFF2-40B4-BE49-F238E27FC236}">
                <a16:creationId xmlns:a16="http://schemas.microsoft.com/office/drawing/2014/main" id="{4F0AB182-9C70-4FA7-B4F2-A87E044C601B}"/>
              </a:ext>
            </a:extLst>
          </p:cNvPr>
          <p:cNvSpPr/>
          <p:nvPr/>
        </p:nvSpPr>
        <p:spPr>
          <a:xfrm>
            <a:off x="6148406" y="3072366"/>
            <a:ext cx="299527" cy="6606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TextBox 53">
            <a:extLst>
              <a:ext uri="{FF2B5EF4-FFF2-40B4-BE49-F238E27FC236}">
                <a16:creationId xmlns:a16="http://schemas.microsoft.com/office/drawing/2014/main" id="{764C9C3A-F12A-47ED-87FD-9610A8685037}"/>
              </a:ext>
            </a:extLst>
          </p:cNvPr>
          <p:cNvSpPr txBox="1"/>
          <p:nvPr/>
        </p:nvSpPr>
        <p:spPr>
          <a:xfrm>
            <a:off x="6956983" y="2275651"/>
            <a:ext cx="201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left fraction, and we know the value of the integral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53">
            <a:extLst>
              <a:ext uri="{FF2B5EF4-FFF2-40B4-BE49-F238E27FC236}">
                <a16:creationId xmlns:a16="http://schemas.microsoft.com/office/drawing/2014/main" id="{9EA0AEA5-51E6-46F6-91C0-E412D0EE6C13}"/>
              </a:ext>
            </a:extLst>
          </p:cNvPr>
          <p:cNvSpPr txBox="1"/>
          <p:nvPr/>
        </p:nvSpPr>
        <p:spPr>
          <a:xfrm>
            <a:off x="6438508" y="3237185"/>
            <a:ext cx="79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53">
                <a:extLst>
                  <a:ext uri="{FF2B5EF4-FFF2-40B4-BE49-F238E27FC236}">
                    <a16:creationId xmlns:a16="http://schemas.microsoft.com/office/drawing/2014/main" id="{4C697FE3-5BDF-4706-9629-2AB630B8ADB2}"/>
                  </a:ext>
                </a:extLst>
              </p:cNvPr>
              <p:cNvSpPr txBox="1"/>
              <p:nvPr/>
            </p:nvSpPr>
            <p:spPr>
              <a:xfrm>
                <a:off x="3648173" y="4368402"/>
                <a:ext cx="536385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Notice that moving from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simply adds 4 to the mean value</a:t>
                </a:r>
              </a:p>
              <a:p>
                <a:pPr algn="ctr"/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makes sense since the graph has been translated 4 units vertically upwards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53">
                <a:extLst>
                  <a:ext uri="{FF2B5EF4-FFF2-40B4-BE49-F238E27FC236}">
                    <a16:creationId xmlns:a16="http://schemas.microsoft.com/office/drawing/2014/main" id="{4C697FE3-5BDF-4706-9629-2AB630B8A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173" y="4368402"/>
                <a:ext cx="5363852" cy="1169551"/>
              </a:xfrm>
              <a:prstGeom prst="rect">
                <a:avLst/>
              </a:prstGeom>
              <a:blipFill>
                <a:blip r:embed="rId10"/>
                <a:stretch>
                  <a:fillRect t="-1047" r="-795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61F563F-E6FF-41B9-AC3E-8748553D9188}"/>
              </a:ext>
            </a:extLst>
          </p:cNvPr>
          <p:cNvSpPr/>
          <p:nvPr/>
        </p:nvSpPr>
        <p:spPr>
          <a:xfrm>
            <a:off x="5516295" y="2018108"/>
            <a:ext cx="1299285" cy="555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B7BD30A-E963-4DCA-AFF3-B31B5C650ECC}"/>
              </a:ext>
            </a:extLst>
          </p:cNvPr>
          <p:cNvSpPr/>
          <p:nvPr/>
        </p:nvSpPr>
        <p:spPr>
          <a:xfrm>
            <a:off x="5074807" y="2698409"/>
            <a:ext cx="1118603" cy="555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BCE7EA1-033C-4891-B564-7E5C87797804}"/>
              </a:ext>
            </a:extLst>
          </p:cNvPr>
          <p:cNvSpPr/>
          <p:nvPr/>
        </p:nvSpPr>
        <p:spPr>
          <a:xfrm>
            <a:off x="683487" y="4943560"/>
            <a:ext cx="2540480" cy="57112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17B01A4-7099-4B2E-90AC-3C36EF6674E2}"/>
              </a:ext>
            </a:extLst>
          </p:cNvPr>
          <p:cNvSpPr/>
          <p:nvPr/>
        </p:nvSpPr>
        <p:spPr>
          <a:xfrm>
            <a:off x="4576757" y="3416418"/>
            <a:ext cx="956777" cy="63710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31BA692-9008-44C5-91AC-2753DC7ACFE7}"/>
              </a:ext>
            </a:extLst>
          </p:cNvPr>
          <p:cNvSpPr/>
          <p:nvPr/>
        </p:nvSpPr>
        <p:spPr>
          <a:xfrm>
            <a:off x="2975772" y="3323721"/>
            <a:ext cx="361317" cy="48470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87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/>
      <p:bldP spid="41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Use your answer to part a) to 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B2E66B0F-D72A-44CF-BB18-0405170A7C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292" t="14771" r="5224" b="17402"/>
          <a:stretch/>
        </p:blipFill>
        <p:spPr>
          <a:xfrm>
            <a:off x="3770722" y="1310327"/>
            <a:ext cx="4769962" cy="29600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/>
              <p:nvPr/>
            </p:nvSpPr>
            <p:spPr>
              <a:xfrm>
                <a:off x="8244114" y="3391021"/>
                <a:ext cx="89988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114" y="3391021"/>
                <a:ext cx="899886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B89C94C-E3EF-41B6-B4B2-86990FB8BA7E}"/>
                  </a:ext>
                </a:extLst>
              </p:cNvPr>
              <p:cNvSpPr txBox="1"/>
              <p:nvPr/>
            </p:nvSpPr>
            <p:spPr>
              <a:xfrm>
                <a:off x="7939314" y="2265042"/>
                <a:ext cx="128010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B89C94C-E3EF-41B6-B4B2-86990FB8B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314" y="2265042"/>
                <a:ext cx="1280100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92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Use your answer to part a) to 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c) Use geometric considerations to write down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l="-350"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A6E86B9-4C21-4C04-BA72-1BA402DC4E23}"/>
                  </a:ext>
                </a:extLst>
              </p:cNvPr>
              <p:cNvSpPr txBox="1"/>
              <p:nvPr/>
            </p:nvSpPr>
            <p:spPr>
              <a:xfrm>
                <a:off x="3886200" y="1270000"/>
                <a:ext cx="5257799" cy="1774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reflection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the x-axis, the set of values we are taking the mean of have been multiplied by -1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Therefore,. The value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the given interval will be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A6E86B9-4C21-4C04-BA72-1BA402DC4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270000"/>
                <a:ext cx="5257799" cy="1774204"/>
              </a:xfrm>
              <a:prstGeom prst="rect">
                <a:avLst/>
              </a:prstGeom>
              <a:blipFill>
                <a:blip r:embed="rId4"/>
                <a:stretch>
                  <a:fillRect l="-696" t="-687" b="-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E42AE70-8622-4C86-B6AE-BDFD5874C6E6}"/>
              </a:ext>
            </a:extLst>
          </p:cNvPr>
          <p:cNvSpPr/>
          <p:nvPr/>
        </p:nvSpPr>
        <p:spPr>
          <a:xfrm>
            <a:off x="5426872" y="2485520"/>
            <a:ext cx="567528" cy="58787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343D66C-3F45-4AE2-BD56-F4D269C31E2D}"/>
              </a:ext>
            </a:extLst>
          </p:cNvPr>
          <p:cNvSpPr/>
          <p:nvPr/>
        </p:nvSpPr>
        <p:spPr>
          <a:xfrm>
            <a:off x="2988472" y="3311021"/>
            <a:ext cx="377028" cy="4989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123CFC5-A1F6-4D27-8553-FF3F1ED9D78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250" t="18889" r="17400" b="24400"/>
          <a:stretch/>
        </p:blipFill>
        <p:spPr>
          <a:xfrm>
            <a:off x="4345940" y="3126740"/>
            <a:ext cx="3981860" cy="33121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DD8773A-8BAF-4838-89D4-40415F86DD29}"/>
                  </a:ext>
                </a:extLst>
              </p:cNvPr>
              <p:cNvSpPr txBox="1"/>
              <p:nvPr/>
            </p:nvSpPr>
            <p:spPr>
              <a:xfrm>
                <a:off x="4267200" y="3826449"/>
                <a:ext cx="89988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DD8773A-8BAF-4838-89D4-40415F86DD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26449"/>
                <a:ext cx="899886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38B5611-1F21-4942-A3B5-CA894736F766}"/>
                  </a:ext>
                </a:extLst>
              </p:cNvPr>
              <p:cNvSpPr txBox="1"/>
              <p:nvPr/>
            </p:nvSpPr>
            <p:spPr>
              <a:xfrm>
                <a:off x="4209143" y="5350450"/>
                <a:ext cx="116114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38B5611-1F21-4942-A3B5-CA894736F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143" y="5350450"/>
                <a:ext cx="1161143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493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In general: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A1C07439-71D6-4E15-B5DB-B5D06E9EAE45}"/>
                  </a:ext>
                </a:extLst>
              </p:cNvPr>
              <p:cNvSpPr txBox="1"/>
              <p:nvPr/>
            </p:nvSpPr>
            <p:spPr>
              <a:xfrm>
                <a:off x="463037" y="2946400"/>
                <a:ext cx="7793352" cy="31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If the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has mean value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real constant, then:</a:t>
                </a: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A1C07439-71D6-4E15-B5DB-B5D06E9EA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37" y="2946400"/>
                <a:ext cx="7793352" cy="313034"/>
              </a:xfrm>
              <a:prstGeom prst="rect">
                <a:avLst/>
              </a:prstGeom>
              <a:blipFill>
                <a:blip r:embed="rId4"/>
                <a:stretch>
                  <a:fillRect l="-235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574748A5-BD7D-4E26-96F5-23B8B69C423F}"/>
                  </a:ext>
                </a:extLst>
              </p:cNvPr>
              <p:cNvSpPr txBox="1"/>
              <p:nvPr/>
            </p:nvSpPr>
            <p:spPr>
              <a:xfrm>
                <a:off x="1007324" y="3476172"/>
                <a:ext cx="5186484" cy="31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has a mean value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574748A5-BD7D-4E26-96F5-23B8B69C4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324" y="3476172"/>
                <a:ext cx="5186484" cy="313034"/>
              </a:xfrm>
              <a:prstGeom prst="rect">
                <a:avLst/>
              </a:prstGeom>
              <a:blipFill>
                <a:blip r:embed="rId5"/>
                <a:stretch>
                  <a:fillRect l="-35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087FE97-7EAD-4D43-8136-FA5DB3A57051}"/>
                  </a:ext>
                </a:extLst>
              </p:cNvPr>
              <p:cNvSpPr txBox="1"/>
              <p:nvPr/>
            </p:nvSpPr>
            <p:spPr>
              <a:xfrm>
                <a:off x="1007324" y="4056743"/>
                <a:ext cx="4822282" cy="31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has a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̅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087FE97-7EAD-4D43-8136-FA5DB3A57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324" y="4056743"/>
                <a:ext cx="4822282" cy="313034"/>
              </a:xfrm>
              <a:prstGeom prst="rect">
                <a:avLst/>
              </a:prstGeom>
              <a:blipFill>
                <a:blip r:embed="rId6"/>
                <a:stretch>
                  <a:fillRect l="-379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8E581E4-2F80-4F95-813B-607892D34BD8}"/>
                  </a:ext>
                </a:extLst>
              </p:cNvPr>
              <p:cNvSpPr txBox="1"/>
              <p:nvPr/>
            </p:nvSpPr>
            <p:spPr>
              <a:xfrm>
                <a:off x="1016849" y="4675868"/>
                <a:ext cx="5002075" cy="31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has a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8E581E4-2F80-4F95-813B-607892D34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849" y="4675868"/>
                <a:ext cx="5002075" cy="313034"/>
              </a:xfrm>
              <a:prstGeom prst="rect">
                <a:avLst/>
              </a:prstGeom>
              <a:blipFill>
                <a:blip r:embed="rId7"/>
                <a:stretch>
                  <a:fillRect l="-366" t="-1961" b="-21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50BA353-74BD-4229-9AB8-7CBB0F4ADEE7}"/>
                  </a:ext>
                </a:extLst>
              </p:cNvPr>
              <p:cNvSpPr txBox="1"/>
              <p:nvPr/>
            </p:nvSpPr>
            <p:spPr>
              <a:xfrm>
                <a:off x="238126" y="5256893"/>
                <a:ext cx="866775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IMPORTANT: 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affect a graph horizontally, similar rules cannot be applied to them</a:t>
                </a:r>
              </a:p>
              <a:p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because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remain unchanged and the section of the graph there would now be different</a:t>
                </a: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50BA353-74BD-4229-9AB8-7CBB0F4AD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6" y="5256893"/>
                <a:ext cx="8667750" cy="1169551"/>
              </a:xfrm>
              <a:prstGeom prst="rect">
                <a:avLst/>
              </a:prstGeom>
              <a:blipFill>
                <a:blip r:embed="rId8"/>
                <a:stretch>
                  <a:fillRect l="-211" t="-521" r="-352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08B7BAF-4C87-41E4-9DA0-BF06AEF0D78B}"/>
                  </a:ext>
                </a:extLst>
              </p:cNvPr>
              <p:cNvSpPr txBox="1"/>
              <p:nvPr/>
            </p:nvSpPr>
            <p:spPr>
              <a:xfrm>
                <a:off x="6048375" y="3390900"/>
                <a:ext cx="22574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(Since all the values in the interval have increased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08B7BAF-4C87-41E4-9DA0-BF06AEF0D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375" y="3390900"/>
                <a:ext cx="2257425" cy="461665"/>
              </a:xfrm>
              <a:prstGeom prst="rect">
                <a:avLst/>
              </a:prstGeom>
              <a:blipFill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CB47F14-3BCD-4132-92A5-3ABD2518CEA9}"/>
                  </a:ext>
                </a:extLst>
              </p:cNvPr>
              <p:cNvSpPr txBox="1"/>
              <p:nvPr/>
            </p:nvSpPr>
            <p:spPr>
              <a:xfrm>
                <a:off x="5638800" y="3962400"/>
                <a:ext cx="27717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(Since all the values in the interval have been multiplied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CB47F14-3BCD-4132-92A5-3ABD2518C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62400"/>
                <a:ext cx="2771775" cy="461665"/>
              </a:xfrm>
              <a:prstGeom prst="rect">
                <a:avLst/>
              </a:prstGeom>
              <a:blipFill>
                <a:blip r:embed="rId1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1C489A8-68F9-4F66-B364-C49A6B76AD7A}"/>
              </a:ext>
            </a:extLst>
          </p:cNvPr>
          <p:cNvSpPr txBox="1"/>
          <p:nvPr/>
        </p:nvSpPr>
        <p:spPr>
          <a:xfrm>
            <a:off x="5657850" y="4572000"/>
            <a:ext cx="2771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(Since all the values in the interval have been multiplied by -1)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42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17" grpId="0"/>
      <p:bldP spid="8" grpId="0"/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3B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61-62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EC4845A-90AD-4446-9408-806EE85F91B5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Q1-3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Q4-6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Q7-9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Q10-14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86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2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D496EA9-9BF5-4FC0-8BBD-990EEC800F28}"/>
              </a:ext>
            </a:extLst>
          </p:cNvPr>
          <p:cNvCxnSpPr>
            <a:cxnSpLocks/>
          </p:cNvCxnSpPr>
          <p:nvPr/>
        </p:nvCxnSpPr>
        <p:spPr>
          <a:xfrm>
            <a:off x="1486500" y="3645024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1037EB1-76C6-48D7-82C0-D44212FE01D0}"/>
              </a:ext>
            </a:extLst>
          </p:cNvPr>
          <p:cNvCxnSpPr>
            <a:cxnSpLocks/>
          </p:cNvCxnSpPr>
          <p:nvPr/>
        </p:nvCxnSpPr>
        <p:spPr>
          <a:xfrm flipH="1">
            <a:off x="1497345" y="4509120"/>
            <a:ext cx="92525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6B6B644-CB1A-4878-B6DC-2973C88FA1EF}"/>
              </a:ext>
            </a:extLst>
          </p:cNvPr>
          <p:cNvCxnSpPr>
            <a:cxnSpLocks/>
          </p:cNvCxnSpPr>
          <p:nvPr/>
        </p:nvCxnSpPr>
        <p:spPr>
          <a:xfrm flipV="1">
            <a:off x="2411760" y="2780928"/>
            <a:ext cx="10844" cy="17281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EF47DDD2-D711-4B5E-9F33-9A4795BBA178}"/>
              </a:ext>
            </a:extLst>
          </p:cNvPr>
          <p:cNvCxnSpPr>
            <a:cxnSpLocks/>
          </p:cNvCxnSpPr>
          <p:nvPr/>
        </p:nvCxnSpPr>
        <p:spPr>
          <a:xfrm flipV="1">
            <a:off x="1486500" y="2780928"/>
            <a:ext cx="92526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322FA3F-DD99-4A13-B009-A72B7E5B9C45}"/>
                  </a:ext>
                </a:extLst>
              </p:cNvPr>
              <p:cNvSpPr txBox="1"/>
              <p:nvPr/>
            </p:nvSpPr>
            <p:spPr>
              <a:xfrm>
                <a:off x="1888704" y="4581579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322FA3F-DD99-4A13-B009-A72B7E5B9C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704" y="4581579"/>
                <a:ext cx="142540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DC4DA4-3D6B-4111-B92C-4343ADC43108}"/>
                  </a:ext>
                </a:extLst>
              </p:cNvPr>
              <p:cNvSpPr txBox="1"/>
              <p:nvPr/>
            </p:nvSpPr>
            <p:spPr>
              <a:xfrm>
                <a:off x="1259632" y="4941168"/>
                <a:ext cx="146591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DC4DA4-3D6B-4111-B92C-4343ADC43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941168"/>
                <a:ext cx="1465914" cy="403316"/>
              </a:xfrm>
              <a:prstGeom prst="rect">
                <a:avLst/>
              </a:prstGeom>
              <a:blipFill>
                <a:blip r:embed="rId4"/>
                <a:stretch>
                  <a:fillRect l="-2500" t="-1515" r="-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36BFA23-9734-446E-85E1-BD964F4626E7}"/>
                  </a:ext>
                </a:extLst>
              </p:cNvPr>
              <p:cNvSpPr txBox="1"/>
              <p:nvPr/>
            </p:nvSpPr>
            <p:spPr>
              <a:xfrm>
                <a:off x="2483768" y="3573016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36BFA23-9734-446E-85E1-BD964F462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573016"/>
                <a:ext cx="142540" cy="215444"/>
              </a:xfrm>
              <a:prstGeom prst="rect">
                <a:avLst/>
              </a:prstGeom>
              <a:blipFill>
                <a:blip r:embed="rId5"/>
                <a:stretch>
                  <a:fillRect l="-29167" r="-2500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1A24474-7503-45BB-BCBA-CC5FAF0BFE98}"/>
                  </a:ext>
                </a:extLst>
              </p:cNvPr>
              <p:cNvSpPr txBox="1"/>
              <p:nvPr/>
            </p:nvSpPr>
            <p:spPr>
              <a:xfrm>
                <a:off x="1278113" y="3969350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1A24474-7503-45BB-BCBA-CC5FAF0BF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113" y="3969350"/>
                <a:ext cx="142540" cy="215444"/>
              </a:xfrm>
              <a:prstGeom prst="rect">
                <a:avLst/>
              </a:prstGeom>
              <a:blipFill>
                <a:blip r:embed="rId6"/>
                <a:stretch>
                  <a:fillRect l="-21739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41B9172-5D82-467C-89A7-293ADDD90155}"/>
              </a:ext>
            </a:extLst>
          </p:cNvPr>
          <p:cNvSpPr/>
          <p:nvPr/>
        </p:nvSpPr>
        <p:spPr>
          <a:xfrm>
            <a:off x="1475656" y="3212976"/>
            <a:ext cx="936104" cy="1296144"/>
          </a:xfrm>
          <a:prstGeom prst="rect">
            <a:avLst/>
          </a:prstGeom>
          <a:noFill/>
          <a:ln w="476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2B8DAE8-28FA-4547-B671-7D70C14EB2E2}"/>
              </a:ext>
            </a:extLst>
          </p:cNvPr>
          <p:cNvSpPr txBox="1"/>
          <p:nvPr/>
        </p:nvSpPr>
        <p:spPr>
          <a:xfrm>
            <a:off x="323528" y="2276872"/>
            <a:ext cx="2940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Consider the area of a trapezium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05BB411-A66A-4D62-AE84-821EC0973D45}"/>
              </a:ext>
            </a:extLst>
          </p:cNvPr>
          <p:cNvCxnSpPr>
            <a:cxnSpLocks/>
          </p:cNvCxnSpPr>
          <p:nvPr/>
        </p:nvCxnSpPr>
        <p:spPr>
          <a:xfrm flipH="1">
            <a:off x="1475656" y="3212976"/>
            <a:ext cx="925259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A242AE3D-38E2-47A8-A6F3-AECC614C90F4}"/>
              </a:ext>
            </a:extLst>
          </p:cNvPr>
          <p:cNvCxnSpPr/>
          <p:nvPr/>
        </p:nvCxnSpPr>
        <p:spPr>
          <a:xfrm flipV="1">
            <a:off x="1115616" y="3212976"/>
            <a:ext cx="0" cy="1296144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851E656-F5FC-412C-9296-1E3219E5EF87}"/>
                  </a:ext>
                </a:extLst>
              </p:cNvPr>
              <p:cNvSpPr txBox="1"/>
              <p:nvPr/>
            </p:nvSpPr>
            <p:spPr>
              <a:xfrm>
                <a:off x="323528" y="3645024"/>
                <a:ext cx="736740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851E656-F5FC-412C-9296-1E3219E5E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645024"/>
                <a:ext cx="736740" cy="403316"/>
              </a:xfrm>
              <a:prstGeom prst="rect">
                <a:avLst/>
              </a:prstGeom>
              <a:blipFill>
                <a:blip r:embed="rId7"/>
                <a:stretch>
                  <a:fillRect l="-495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C293D56-DDC1-4D6F-B5E1-CE95D3520F31}"/>
                  </a:ext>
                </a:extLst>
              </p:cNvPr>
              <p:cNvSpPr txBox="1"/>
              <p:nvPr/>
            </p:nvSpPr>
            <p:spPr>
              <a:xfrm>
                <a:off x="179512" y="5517232"/>
                <a:ext cx="3456384" cy="922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the formula does is:</a:t>
                </a: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Finds the average height of the sloped side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den>
                        </m:f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Multiplies it by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C293D56-DDC1-4D6F-B5E1-CE95D3520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517232"/>
                <a:ext cx="3456384" cy="922753"/>
              </a:xfrm>
              <a:prstGeom prst="rect">
                <a:avLst/>
              </a:prstGeom>
              <a:blipFill>
                <a:blip r:embed="rId8"/>
                <a:stretch>
                  <a:fillRect r="-1235" b="-4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2268814-4EBA-4BCA-B418-00EDDDD02069}"/>
              </a:ext>
            </a:extLst>
          </p:cNvPr>
          <p:cNvSpPr txBox="1"/>
          <p:nvPr/>
        </p:nvSpPr>
        <p:spPr>
          <a:xfrm>
            <a:off x="2915816" y="270892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rectangle given will have the same area as the trapezium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0BE41085-6380-445F-9035-1D36107F0F27}"/>
              </a:ext>
            </a:extLst>
          </p:cNvPr>
          <p:cNvCxnSpPr>
            <a:cxnSpLocks/>
          </p:cNvCxnSpPr>
          <p:nvPr/>
        </p:nvCxnSpPr>
        <p:spPr>
          <a:xfrm flipH="1">
            <a:off x="2555776" y="3068960"/>
            <a:ext cx="648072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CDD4C15-EB5A-4587-B0E2-60A98313FCB3}"/>
                  </a:ext>
                </a:extLst>
              </p:cNvPr>
              <p:cNvSpPr txBox="1"/>
              <p:nvPr/>
            </p:nvSpPr>
            <p:spPr>
              <a:xfrm>
                <a:off x="5724128" y="4581128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CDD4C15-EB5A-4587-B0E2-60A98313F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581128"/>
                <a:ext cx="142540" cy="215444"/>
              </a:xfrm>
              <a:prstGeom prst="rect">
                <a:avLst/>
              </a:prstGeom>
              <a:blipFill>
                <a:blip r:embed="rId9"/>
                <a:stretch>
                  <a:fillRect l="-34783" r="-2608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8F35991-3EE7-4B88-8FF1-2C6738EDA59A}"/>
              </a:ext>
            </a:extLst>
          </p:cNvPr>
          <p:cNvSpPr txBox="1"/>
          <p:nvPr/>
        </p:nvSpPr>
        <p:spPr>
          <a:xfrm>
            <a:off x="6228184" y="3717032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Mean 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53A7337-7D8D-4BB6-811E-26EDF30327ED}"/>
                  </a:ext>
                </a:extLst>
              </p:cNvPr>
              <p:cNvSpPr txBox="1"/>
              <p:nvPr/>
            </p:nvSpPr>
            <p:spPr>
              <a:xfrm>
                <a:off x="4283968" y="5517232"/>
                <a:ext cx="32359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we wanted to find the mean height, we could divide the area of the shape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53A7337-7D8D-4BB6-811E-26EDF3032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517232"/>
                <a:ext cx="3235925" cy="461665"/>
              </a:xfrm>
              <a:prstGeom prst="rect">
                <a:avLst/>
              </a:prstGeom>
              <a:blipFill>
                <a:blip r:embed="rId1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1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96296E-6 L 0.42135 -2.96296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5" grpId="0" animBg="1"/>
      <p:bldP spid="25" grpId="1" animBg="1"/>
      <p:bldP spid="30" grpId="0"/>
      <p:bldP spid="34" grpId="0"/>
      <p:bldP spid="34" grpId="1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2B8DAE8-28FA-4547-B671-7D70C14EB2E2}"/>
              </a:ext>
            </a:extLst>
          </p:cNvPr>
          <p:cNvSpPr txBox="1"/>
          <p:nvPr/>
        </p:nvSpPr>
        <p:spPr>
          <a:xfrm>
            <a:off x="323528" y="2276872"/>
            <a:ext cx="3206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Consider a shape with a curved side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as shown…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0C6DD21B-9B03-4D17-A11E-4495FC83DB90}"/>
              </a:ext>
            </a:extLst>
          </p:cNvPr>
          <p:cNvCxnSpPr>
            <a:cxnSpLocks/>
          </p:cNvCxnSpPr>
          <p:nvPr/>
        </p:nvCxnSpPr>
        <p:spPr>
          <a:xfrm>
            <a:off x="3495438" y="3850849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1CCF2A5F-958D-42C2-B597-D9B0119CF9AA}"/>
              </a:ext>
            </a:extLst>
          </p:cNvPr>
          <p:cNvCxnSpPr>
            <a:cxnSpLocks/>
          </p:cNvCxnSpPr>
          <p:nvPr/>
        </p:nvCxnSpPr>
        <p:spPr>
          <a:xfrm flipH="1">
            <a:off x="3506284" y="4714945"/>
            <a:ext cx="156248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684088AC-F8EF-4DCF-898A-186B77F2EE1C}"/>
              </a:ext>
            </a:extLst>
          </p:cNvPr>
          <p:cNvCxnSpPr>
            <a:cxnSpLocks/>
          </p:cNvCxnSpPr>
          <p:nvPr/>
        </p:nvCxnSpPr>
        <p:spPr>
          <a:xfrm flipV="1">
            <a:off x="5068770" y="2770729"/>
            <a:ext cx="0" cy="19442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04DA097-AAE5-417C-9DB0-EBB3C7351A69}"/>
                  </a:ext>
                </a:extLst>
              </p:cNvPr>
              <p:cNvSpPr txBox="1"/>
              <p:nvPr/>
            </p:nvSpPr>
            <p:spPr>
              <a:xfrm>
                <a:off x="4204674" y="4786953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04DA097-AAE5-417C-9DB0-EBB3C7351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674" y="4786953"/>
                <a:ext cx="142540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FF82407-352D-4013-82BE-595D670D88C1}"/>
                  </a:ext>
                </a:extLst>
              </p:cNvPr>
              <p:cNvSpPr txBox="1"/>
              <p:nvPr/>
            </p:nvSpPr>
            <p:spPr>
              <a:xfrm>
                <a:off x="5140778" y="3562817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FF82407-352D-4013-82BE-595D670D8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778" y="3562817"/>
                <a:ext cx="142540" cy="215444"/>
              </a:xfrm>
              <a:prstGeom prst="rect">
                <a:avLst/>
              </a:prstGeom>
              <a:blipFill>
                <a:blip r:embed="rId4"/>
                <a:stretch>
                  <a:fillRect l="-29167" r="-25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9F8ED31-BE98-495D-BDA7-2FAC8DEAA17D}"/>
                  </a:ext>
                </a:extLst>
              </p:cNvPr>
              <p:cNvSpPr txBox="1"/>
              <p:nvPr/>
            </p:nvSpPr>
            <p:spPr>
              <a:xfrm>
                <a:off x="3287051" y="4175175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9F8ED31-BE98-495D-BDA7-2FAC8DEAA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051" y="4175175"/>
                <a:ext cx="142540" cy="215444"/>
              </a:xfrm>
              <a:prstGeom prst="rect">
                <a:avLst/>
              </a:prstGeom>
              <a:blipFill>
                <a:blip r:embed="rId5"/>
                <a:stretch>
                  <a:fillRect l="-16667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8CB8A4DF-9E73-4F78-A765-069075BCEAD9}"/>
              </a:ext>
            </a:extLst>
          </p:cNvPr>
          <p:cNvSpPr/>
          <p:nvPr/>
        </p:nvSpPr>
        <p:spPr>
          <a:xfrm>
            <a:off x="3491880" y="2780928"/>
            <a:ext cx="1564849" cy="1074655"/>
          </a:xfrm>
          <a:custGeom>
            <a:avLst/>
            <a:gdLst>
              <a:gd name="connsiteX0" fmla="*/ 0 w 1564849"/>
              <a:gd name="connsiteY0" fmla="*/ 1074655 h 1074655"/>
              <a:gd name="connsiteX1" fmla="*/ 810705 w 1564849"/>
              <a:gd name="connsiteY1" fmla="*/ 707010 h 1074655"/>
              <a:gd name="connsiteX2" fmla="*/ 1564849 w 1564849"/>
              <a:gd name="connsiteY2" fmla="*/ 0 h 107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4849" h="1074655">
                <a:moveTo>
                  <a:pt x="0" y="1074655"/>
                </a:moveTo>
                <a:cubicBezTo>
                  <a:pt x="274948" y="980387"/>
                  <a:pt x="549897" y="886119"/>
                  <a:pt x="810705" y="707010"/>
                </a:cubicBezTo>
                <a:cubicBezTo>
                  <a:pt x="1071513" y="527901"/>
                  <a:pt x="1318181" y="263950"/>
                  <a:pt x="1564849" y="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6FABFF3-3D9E-4CF6-AC8D-B730CDFEECA5}"/>
                  </a:ext>
                </a:extLst>
              </p:cNvPr>
              <p:cNvSpPr txBox="1"/>
              <p:nvPr/>
            </p:nvSpPr>
            <p:spPr>
              <a:xfrm>
                <a:off x="1979712" y="5229200"/>
                <a:ext cx="468052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before, the shape will have a mean height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find this by dividing the area of the shape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h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6FABFF3-3D9E-4CF6-AC8D-B730CDFEE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5229200"/>
                <a:ext cx="4680520" cy="954107"/>
              </a:xfrm>
              <a:prstGeom prst="rect">
                <a:avLst/>
              </a:prstGeom>
              <a:blipFill>
                <a:blip r:embed="rId6"/>
                <a:stretch>
                  <a:fillRect t="-1282" r="-911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0F8CB03-516A-4506-B356-18FE0337A503}"/>
              </a:ext>
            </a:extLst>
          </p:cNvPr>
          <p:cNvCxnSpPr>
            <a:cxnSpLocks/>
          </p:cNvCxnSpPr>
          <p:nvPr/>
        </p:nvCxnSpPr>
        <p:spPr>
          <a:xfrm flipH="1">
            <a:off x="3491880" y="3429000"/>
            <a:ext cx="157333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76305D9E-224A-4FC3-BA22-9B781D1F892A}"/>
              </a:ext>
            </a:extLst>
          </p:cNvPr>
          <p:cNvCxnSpPr/>
          <p:nvPr/>
        </p:nvCxnSpPr>
        <p:spPr>
          <a:xfrm flipV="1">
            <a:off x="3203848" y="3429000"/>
            <a:ext cx="0" cy="1296144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6933AC3-CB0D-4146-B85D-963773E2BD04}"/>
              </a:ext>
            </a:extLst>
          </p:cNvPr>
          <p:cNvSpPr txBox="1"/>
          <p:nvPr/>
        </p:nvSpPr>
        <p:spPr>
          <a:xfrm>
            <a:off x="1979712" y="3933056"/>
            <a:ext cx="103073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i="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400" b="0" i="0" dirty="0">
                <a:solidFill>
                  <a:srgbClr val="FF0000"/>
                </a:solidFill>
                <a:latin typeface="Comic Sans MS" panose="030F0702030302020204" pitchFamily="66" charset="0"/>
              </a:rPr>
              <a:t>ean height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638534C-88D5-43C4-A1B8-8FD3827CA306}"/>
              </a:ext>
            </a:extLst>
          </p:cNvPr>
          <p:cNvSpPr txBox="1"/>
          <p:nvPr/>
        </p:nvSpPr>
        <p:spPr>
          <a:xfrm>
            <a:off x="5831632" y="1700808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curved line was a section of a graph, the mean height would be the mean value of all the points in that interval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(remember this is basically an infinite number of points!)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658A75CD-ECD3-4BA6-93C9-4D133DC480B2}"/>
              </a:ext>
            </a:extLst>
          </p:cNvPr>
          <p:cNvCxnSpPr>
            <a:cxnSpLocks/>
          </p:cNvCxnSpPr>
          <p:nvPr/>
        </p:nvCxnSpPr>
        <p:spPr>
          <a:xfrm flipH="1">
            <a:off x="5148064" y="2348880"/>
            <a:ext cx="648072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93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2" grpId="0"/>
      <p:bldP spid="12" grpId="0" animBg="1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E7D24D1C-3942-4D13-A4FA-5281D460A544}"/>
              </a:ext>
            </a:extLst>
          </p:cNvPr>
          <p:cNvSpPr/>
          <p:nvPr/>
        </p:nvSpPr>
        <p:spPr>
          <a:xfrm>
            <a:off x="7018020" y="2107565"/>
            <a:ext cx="1014412" cy="1233488"/>
          </a:xfrm>
          <a:custGeom>
            <a:avLst/>
            <a:gdLst>
              <a:gd name="connsiteX0" fmla="*/ 0 w 1014412"/>
              <a:gd name="connsiteY0" fmla="*/ 1219200 h 1233488"/>
              <a:gd name="connsiteX1" fmla="*/ 4762 w 1014412"/>
              <a:gd name="connsiteY1" fmla="*/ 4763 h 1233488"/>
              <a:gd name="connsiteX2" fmla="*/ 1014412 w 1014412"/>
              <a:gd name="connsiteY2" fmla="*/ 0 h 1233488"/>
              <a:gd name="connsiteX3" fmla="*/ 1014412 w 1014412"/>
              <a:gd name="connsiteY3" fmla="*/ 1233488 h 1233488"/>
              <a:gd name="connsiteX4" fmla="*/ 0 w 1014412"/>
              <a:gd name="connsiteY4" fmla="*/ 1219200 h 1233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12" h="1233488">
                <a:moveTo>
                  <a:pt x="0" y="1219200"/>
                </a:moveTo>
                <a:cubicBezTo>
                  <a:pt x="1587" y="814388"/>
                  <a:pt x="3175" y="409575"/>
                  <a:pt x="4762" y="4763"/>
                </a:cubicBezTo>
                <a:lnTo>
                  <a:pt x="1014412" y="0"/>
                </a:lnTo>
                <a:lnTo>
                  <a:pt x="1014412" y="1233488"/>
                </a:lnTo>
                <a:lnTo>
                  <a:pt x="0" y="121920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73686DE0-4BA3-4F1E-A82F-8EBE1796F1B9}"/>
              </a:ext>
            </a:extLst>
          </p:cNvPr>
          <p:cNvSpPr/>
          <p:nvPr/>
        </p:nvSpPr>
        <p:spPr>
          <a:xfrm>
            <a:off x="7013575" y="1473200"/>
            <a:ext cx="1009650" cy="1866900"/>
          </a:xfrm>
          <a:custGeom>
            <a:avLst/>
            <a:gdLst>
              <a:gd name="connsiteX0" fmla="*/ 0 w 1009650"/>
              <a:gd name="connsiteY0" fmla="*/ 1866900 h 1866900"/>
              <a:gd name="connsiteX1" fmla="*/ 0 w 1009650"/>
              <a:gd name="connsiteY1" fmla="*/ 1057275 h 1866900"/>
              <a:gd name="connsiteX2" fmla="*/ 142875 w 1009650"/>
              <a:gd name="connsiteY2" fmla="*/ 1004888 h 1866900"/>
              <a:gd name="connsiteX3" fmla="*/ 300038 w 1009650"/>
              <a:gd name="connsiteY3" fmla="*/ 923925 h 1866900"/>
              <a:gd name="connsiteX4" fmla="*/ 438150 w 1009650"/>
              <a:gd name="connsiteY4" fmla="*/ 828675 h 1866900"/>
              <a:gd name="connsiteX5" fmla="*/ 561975 w 1009650"/>
              <a:gd name="connsiteY5" fmla="*/ 714375 h 1866900"/>
              <a:gd name="connsiteX6" fmla="*/ 723900 w 1009650"/>
              <a:gd name="connsiteY6" fmla="*/ 514350 h 1866900"/>
              <a:gd name="connsiteX7" fmla="*/ 876300 w 1009650"/>
              <a:gd name="connsiteY7" fmla="*/ 304800 h 1866900"/>
              <a:gd name="connsiteX8" fmla="*/ 928688 w 1009650"/>
              <a:gd name="connsiteY8" fmla="*/ 161925 h 1866900"/>
              <a:gd name="connsiteX9" fmla="*/ 1009650 w 1009650"/>
              <a:gd name="connsiteY9" fmla="*/ 0 h 1866900"/>
              <a:gd name="connsiteX10" fmla="*/ 1009650 w 1009650"/>
              <a:gd name="connsiteY10" fmla="*/ 1862138 h 1866900"/>
              <a:gd name="connsiteX11" fmla="*/ 0 w 1009650"/>
              <a:gd name="connsiteY11" fmla="*/ 186690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09650" h="1866900">
                <a:moveTo>
                  <a:pt x="0" y="1866900"/>
                </a:moveTo>
                <a:lnTo>
                  <a:pt x="0" y="1057275"/>
                </a:lnTo>
                <a:lnTo>
                  <a:pt x="142875" y="1004888"/>
                </a:lnTo>
                <a:lnTo>
                  <a:pt x="300038" y="923925"/>
                </a:lnTo>
                <a:lnTo>
                  <a:pt x="438150" y="828675"/>
                </a:lnTo>
                <a:lnTo>
                  <a:pt x="561975" y="714375"/>
                </a:lnTo>
                <a:lnTo>
                  <a:pt x="723900" y="514350"/>
                </a:lnTo>
                <a:lnTo>
                  <a:pt x="876300" y="304800"/>
                </a:lnTo>
                <a:lnTo>
                  <a:pt x="928688" y="161925"/>
                </a:lnTo>
                <a:lnTo>
                  <a:pt x="1009650" y="0"/>
                </a:lnTo>
                <a:lnTo>
                  <a:pt x="1009650" y="1862138"/>
                </a:lnTo>
                <a:lnTo>
                  <a:pt x="0" y="186690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In the diagram to the right, we could calculate area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using integration.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the same base, there will be a rectangle with height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which has the same area as A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height is the mean value of the function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68C682F2-AC9D-4116-8E08-941FAC582F4A}"/>
              </a:ext>
            </a:extLst>
          </p:cNvPr>
          <p:cNvCxnSpPr>
            <a:cxnSpLocks/>
          </p:cNvCxnSpPr>
          <p:nvPr/>
        </p:nvCxnSpPr>
        <p:spPr>
          <a:xfrm flipV="1">
            <a:off x="5708341" y="1287263"/>
            <a:ext cx="0" cy="21483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F61CF258-1157-412D-8ED4-47CFDB197CE1}"/>
              </a:ext>
            </a:extLst>
          </p:cNvPr>
          <p:cNvCxnSpPr>
            <a:cxnSpLocks/>
          </p:cNvCxnSpPr>
          <p:nvPr/>
        </p:nvCxnSpPr>
        <p:spPr>
          <a:xfrm>
            <a:off x="5621047" y="3321732"/>
            <a:ext cx="2767379" cy="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C8943D5-9F23-4C04-B5F3-774F6E9006E2}"/>
                  </a:ext>
                </a:extLst>
              </p:cNvPr>
              <p:cNvSpPr txBox="1"/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C8943D5-9F23-4C04-B5F3-774F6E9006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blipFill>
                <a:blip r:embed="rId3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853C1FB-7E8C-4D45-BD6D-AB06A2662201}"/>
                  </a:ext>
                </a:extLst>
              </p:cNvPr>
              <p:cNvSpPr txBox="1"/>
              <p:nvPr/>
            </p:nvSpPr>
            <p:spPr>
              <a:xfrm>
                <a:off x="5638800" y="103572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853C1FB-7E8C-4D45-BD6D-AB06A2662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035728"/>
                <a:ext cx="144142" cy="215444"/>
              </a:xfrm>
              <a:prstGeom prst="rect">
                <a:avLst/>
              </a:prstGeom>
              <a:blipFill>
                <a:blip r:embed="rId4"/>
                <a:stretch>
                  <a:fillRect l="-29167" r="-2083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065D448-7AC9-4979-9C62-21253290BD78}"/>
                  </a:ext>
                </a:extLst>
              </p:cNvPr>
              <p:cNvSpPr txBox="1"/>
              <p:nvPr/>
            </p:nvSpPr>
            <p:spPr>
              <a:xfrm>
                <a:off x="5557421" y="3315810"/>
                <a:ext cx="13075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065D448-7AC9-4979-9C62-21253290B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421" y="3315810"/>
                <a:ext cx="130754" cy="215444"/>
              </a:xfrm>
              <a:prstGeom prst="rect">
                <a:avLst/>
              </a:prstGeom>
              <a:blipFill>
                <a:blip r:embed="rId5"/>
                <a:stretch>
                  <a:fillRect l="-47619" r="-4285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1C17BAB3-2A89-4D03-8B54-EDA10B958846}"/>
              </a:ext>
            </a:extLst>
          </p:cNvPr>
          <p:cNvCxnSpPr>
            <a:cxnSpLocks/>
          </p:cNvCxnSpPr>
          <p:nvPr/>
        </p:nvCxnSpPr>
        <p:spPr>
          <a:xfrm flipV="1">
            <a:off x="7020272" y="2492896"/>
            <a:ext cx="0" cy="78024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1C58333-AF5B-453B-A5B4-C42E07D1E1AB}"/>
              </a:ext>
            </a:extLst>
          </p:cNvPr>
          <p:cNvCxnSpPr>
            <a:cxnSpLocks/>
          </p:cNvCxnSpPr>
          <p:nvPr/>
        </p:nvCxnSpPr>
        <p:spPr>
          <a:xfrm flipV="1">
            <a:off x="8028384" y="1484784"/>
            <a:ext cx="0" cy="18002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B6A0CFE9-6E60-405C-AF0B-7B3FC01A7B5C}"/>
                  </a:ext>
                </a:extLst>
              </p:cNvPr>
              <p:cNvSpPr txBox="1"/>
              <p:nvPr/>
            </p:nvSpPr>
            <p:spPr>
              <a:xfrm>
                <a:off x="6948264" y="3356992"/>
                <a:ext cx="1438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B6A0CFE9-6E60-405C-AF0B-7B3FC01A7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3356992"/>
                <a:ext cx="143821" cy="215444"/>
              </a:xfrm>
              <a:prstGeom prst="rect">
                <a:avLst/>
              </a:prstGeom>
              <a:blipFill>
                <a:blip r:embed="rId6"/>
                <a:stretch>
                  <a:fillRect l="-21739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EA911CA9-42F3-4B2E-9E31-5E9BC7E9C25F}"/>
                  </a:ext>
                </a:extLst>
              </p:cNvPr>
              <p:cNvSpPr txBox="1"/>
              <p:nvPr/>
            </p:nvSpPr>
            <p:spPr>
              <a:xfrm>
                <a:off x="7956376" y="3356992"/>
                <a:ext cx="1438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EA911CA9-42F3-4B2E-9E31-5E9BC7E9C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3356992"/>
                <a:ext cx="143821" cy="215444"/>
              </a:xfrm>
              <a:prstGeom prst="rect">
                <a:avLst/>
              </a:prstGeom>
              <a:blipFill>
                <a:blip r:embed="rId7"/>
                <a:stretch>
                  <a:fillRect l="-25000" r="-291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B0EA0501-16CD-4D14-99E5-C422888D777C}"/>
              </a:ext>
            </a:extLst>
          </p:cNvPr>
          <p:cNvCxnSpPr>
            <a:cxnSpLocks/>
          </p:cNvCxnSpPr>
          <p:nvPr/>
        </p:nvCxnSpPr>
        <p:spPr>
          <a:xfrm flipH="1">
            <a:off x="7020272" y="3645024"/>
            <a:ext cx="108012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B270D57F-D292-4FD3-83B5-45EC414C4085}"/>
                  </a:ext>
                </a:extLst>
              </p:cNvPr>
              <p:cNvSpPr txBox="1"/>
              <p:nvPr/>
            </p:nvSpPr>
            <p:spPr>
              <a:xfrm>
                <a:off x="7329512" y="3678932"/>
                <a:ext cx="458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B270D57F-D292-4FD3-83B5-45EC414C4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9512" y="3678932"/>
                <a:ext cx="458395" cy="215444"/>
              </a:xfrm>
              <a:prstGeom prst="rect">
                <a:avLst/>
              </a:prstGeom>
              <a:blipFill>
                <a:blip r:embed="rId8"/>
                <a:stretch>
                  <a:fillRect l="-7895" r="-394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9052082A-F551-4710-A974-6FBC9A6AFD9F}"/>
              </a:ext>
            </a:extLst>
          </p:cNvPr>
          <p:cNvCxnSpPr>
            <a:cxnSpLocks/>
          </p:cNvCxnSpPr>
          <p:nvPr/>
        </p:nvCxnSpPr>
        <p:spPr>
          <a:xfrm flipV="1">
            <a:off x="8178750" y="2082800"/>
            <a:ext cx="0" cy="1221234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BE0CAA4-EA12-4FF3-834B-3AE436373BAA}"/>
                  </a:ext>
                </a:extLst>
              </p:cNvPr>
              <p:cNvSpPr txBox="1"/>
              <p:nvPr/>
            </p:nvSpPr>
            <p:spPr>
              <a:xfrm>
                <a:off x="8228037" y="2554982"/>
                <a:ext cx="144720" cy="2207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BE0CAA4-EA12-4FF3-834B-3AE436373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037" y="2554982"/>
                <a:ext cx="144720" cy="220701"/>
              </a:xfrm>
              <a:prstGeom prst="rect">
                <a:avLst/>
              </a:prstGeom>
              <a:blipFill>
                <a:blip r:embed="rId9"/>
                <a:stretch>
                  <a:fillRect l="-47826" r="-10000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0004CF4B-398C-47E5-9036-8AFE023EA55B}"/>
                  </a:ext>
                </a:extLst>
              </p:cNvPr>
              <p:cNvSpPr txBox="1"/>
              <p:nvPr/>
            </p:nvSpPr>
            <p:spPr>
              <a:xfrm>
                <a:off x="7470601" y="2608327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0004CF4B-398C-47E5-9036-8AFE023EA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601" y="2608327"/>
                <a:ext cx="155620" cy="215444"/>
              </a:xfrm>
              <a:prstGeom prst="rect">
                <a:avLst/>
              </a:prstGeom>
              <a:blipFill>
                <a:blip r:embed="rId10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ECD8CE69-CDB1-441D-935F-9DD1B7F30D5E}"/>
              </a:ext>
            </a:extLst>
          </p:cNvPr>
          <p:cNvCxnSpPr>
            <a:cxnSpLocks/>
          </p:cNvCxnSpPr>
          <p:nvPr/>
        </p:nvCxnSpPr>
        <p:spPr>
          <a:xfrm>
            <a:off x="7029450" y="2102371"/>
            <a:ext cx="1029047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3AAF9E40-5D1B-475D-8B8F-821BA618D90B}"/>
              </a:ext>
            </a:extLst>
          </p:cNvPr>
          <p:cNvCxnSpPr>
            <a:cxnSpLocks/>
          </p:cNvCxnSpPr>
          <p:nvPr/>
        </p:nvCxnSpPr>
        <p:spPr>
          <a:xfrm flipV="1">
            <a:off x="7020272" y="2114550"/>
            <a:ext cx="0" cy="121574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E82B93EF-724A-441A-9921-A173565A5F49}"/>
                  </a:ext>
                </a:extLst>
              </p:cNvPr>
              <p:cNvSpPr txBox="1"/>
              <p:nvPr/>
            </p:nvSpPr>
            <p:spPr>
              <a:xfrm>
                <a:off x="8013700" y="743628"/>
                <a:ext cx="7323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E82B93EF-724A-441A-9921-A173565A5F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3700" y="743628"/>
                <a:ext cx="732316" cy="215444"/>
              </a:xfrm>
              <a:prstGeom prst="rect">
                <a:avLst/>
              </a:prstGeom>
              <a:blipFill>
                <a:blip r:embed="rId11"/>
                <a:stretch>
                  <a:fillRect l="-5833" r="-75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03FEC37-E7B4-4F0D-990F-ADDC0811BC48}"/>
                  </a:ext>
                </a:extLst>
              </p:cNvPr>
              <p:cNvSpPr txBox="1"/>
              <p:nvPr/>
            </p:nvSpPr>
            <p:spPr>
              <a:xfrm>
                <a:off x="3987800" y="4394200"/>
                <a:ext cx="814004" cy="252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03FEC37-E7B4-4F0D-990F-ADDC0811BC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800" y="4394200"/>
                <a:ext cx="814004" cy="252313"/>
              </a:xfrm>
              <a:prstGeom prst="rect">
                <a:avLst/>
              </a:prstGeom>
              <a:blipFill>
                <a:blip r:embed="rId12"/>
                <a:stretch>
                  <a:fillRect t="-4878" r="-3656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DFEF4DA-83D1-4C4C-9E65-58422232865B}"/>
                  </a:ext>
                </a:extLst>
              </p:cNvPr>
              <p:cNvSpPr txBox="1"/>
              <p:nvPr/>
            </p:nvSpPr>
            <p:spPr>
              <a:xfrm>
                <a:off x="4838700" y="4254500"/>
                <a:ext cx="1199174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DFEF4DA-83D1-4C4C-9E65-584222328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00" y="4254500"/>
                <a:ext cx="1199174" cy="5584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B3F3CA90-A41D-4C41-B629-F01515F19942}"/>
                  </a:ext>
                </a:extLst>
              </p:cNvPr>
              <p:cNvSpPr txBox="1"/>
              <p:nvPr/>
            </p:nvSpPr>
            <p:spPr>
              <a:xfrm>
                <a:off x="4610100" y="5321300"/>
                <a:ext cx="164725" cy="252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B3F3CA90-A41D-4C41-B629-F01515F19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5321300"/>
                <a:ext cx="164725" cy="252313"/>
              </a:xfrm>
              <a:prstGeom prst="rect">
                <a:avLst/>
              </a:prstGeom>
              <a:blipFill>
                <a:blip r:embed="rId14"/>
                <a:stretch>
                  <a:fillRect l="-40741" t="-4878" r="-10740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4826000" y="5143500"/>
                <a:ext cx="1712328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0" y="5143500"/>
                <a:ext cx="1712328" cy="5584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円弧 55">
            <a:extLst>
              <a:ext uri="{FF2B5EF4-FFF2-40B4-BE49-F238E27FC236}">
                <a16:creationId xmlns:a16="http://schemas.microsoft.com/office/drawing/2014/main" id="{F70BBC09-1C48-4623-80FE-D8782A3A9442}"/>
              </a:ext>
            </a:extLst>
          </p:cNvPr>
          <p:cNvSpPr/>
          <p:nvPr/>
        </p:nvSpPr>
        <p:spPr>
          <a:xfrm>
            <a:off x="6429485" y="4610100"/>
            <a:ext cx="301516" cy="82821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94E37261-B1F0-4202-8260-C20A3AD2CE6C}"/>
                  </a:ext>
                </a:extLst>
              </p:cNvPr>
              <p:cNvSpPr txBox="1"/>
              <p:nvPr/>
            </p:nvSpPr>
            <p:spPr>
              <a:xfrm>
                <a:off x="6730543" y="4742312"/>
                <a:ext cx="1435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both sides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94E37261-B1F0-4202-8260-C20A3AD2C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543" y="4742312"/>
                <a:ext cx="1435557" cy="461665"/>
              </a:xfrm>
              <a:prstGeom prst="rect">
                <a:avLst/>
              </a:prstGeom>
              <a:blipFill>
                <a:blip r:embed="rId16"/>
                <a:stretch>
                  <a:fillRect t="-1316" r="-211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013A299B-675D-4326-99CD-E6C0788BDC47}"/>
              </a:ext>
            </a:extLst>
          </p:cNvPr>
          <p:cNvCxnSpPr>
            <a:cxnSpLocks/>
          </p:cNvCxnSpPr>
          <p:nvPr/>
        </p:nvCxnSpPr>
        <p:spPr>
          <a:xfrm flipH="1">
            <a:off x="3835400" y="4701034"/>
            <a:ext cx="787350" cy="73456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78D0495E-02E5-4F1C-9930-E58F98A5EB8F}"/>
                  </a:ext>
                </a:extLst>
              </p:cNvPr>
              <p:cNvSpPr txBox="1"/>
              <p:nvPr/>
            </p:nvSpPr>
            <p:spPr>
              <a:xfrm>
                <a:off x="1028243" y="5351912"/>
                <a:ext cx="3137357" cy="52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sometimes written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78D0495E-02E5-4F1C-9930-E58F98A5E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243" y="5351912"/>
                <a:ext cx="3137357" cy="528478"/>
              </a:xfrm>
              <a:prstGeom prst="rect">
                <a:avLst/>
              </a:prstGeom>
              <a:blipFill>
                <a:blip r:embed="rId17"/>
                <a:stretch>
                  <a:fillRect t="-2299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8C5F75C-BC91-4930-A1B2-C165A6727D32}"/>
              </a:ext>
            </a:extLst>
          </p:cNvPr>
          <p:cNvSpPr/>
          <p:nvPr/>
        </p:nvSpPr>
        <p:spPr>
          <a:xfrm>
            <a:off x="3987800" y="4356100"/>
            <a:ext cx="850900" cy="355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6D340D5-19A3-4CBC-8AB3-44DCAF6A60DD}"/>
              </a:ext>
            </a:extLst>
          </p:cNvPr>
          <p:cNvSpPr/>
          <p:nvPr/>
        </p:nvSpPr>
        <p:spPr>
          <a:xfrm>
            <a:off x="5029200" y="4241800"/>
            <a:ext cx="1003300" cy="596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E073F48B-FA82-4BCE-BB9F-FC3176C4DC7D}"/>
              </a:ext>
            </a:extLst>
          </p:cNvPr>
          <p:cNvCxnSpPr>
            <a:cxnSpLocks/>
            <a:endCxn id="46" idx="0"/>
          </p:cNvCxnSpPr>
          <p:nvPr/>
        </p:nvCxnSpPr>
        <p:spPr>
          <a:xfrm flipH="1">
            <a:off x="4413250" y="2984500"/>
            <a:ext cx="2800350" cy="1371600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0DB3EF06-65A4-4105-B872-0A4688C9A676}"/>
              </a:ext>
            </a:extLst>
          </p:cNvPr>
          <p:cNvCxnSpPr>
            <a:cxnSpLocks/>
            <a:endCxn id="60" idx="0"/>
          </p:cNvCxnSpPr>
          <p:nvPr/>
        </p:nvCxnSpPr>
        <p:spPr>
          <a:xfrm flipH="1">
            <a:off x="5530850" y="2984500"/>
            <a:ext cx="1822450" cy="1257300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6F4BC62-4339-441D-9E5C-02C04997A0A4}"/>
              </a:ext>
            </a:extLst>
          </p:cNvPr>
          <p:cNvSpPr/>
          <p:nvPr/>
        </p:nvSpPr>
        <p:spPr>
          <a:xfrm>
            <a:off x="5076055" y="987541"/>
            <a:ext cx="3110845" cy="1579733"/>
          </a:xfrm>
          <a:custGeom>
            <a:avLst/>
            <a:gdLst>
              <a:gd name="connsiteX0" fmla="*/ 0 w 3167406"/>
              <a:gd name="connsiteY0" fmla="*/ 1065229 h 1730562"/>
              <a:gd name="connsiteX1" fmla="*/ 1470582 w 3167406"/>
              <a:gd name="connsiteY1" fmla="*/ 1725105 h 1730562"/>
              <a:gd name="connsiteX2" fmla="*/ 2535810 w 3167406"/>
              <a:gd name="connsiteY2" fmla="*/ 1300899 h 1730562"/>
              <a:gd name="connsiteX3" fmla="*/ 3167406 w 3167406"/>
              <a:gd name="connsiteY3" fmla="*/ 0 h 1730562"/>
              <a:gd name="connsiteX0" fmla="*/ 0 w 3110845"/>
              <a:gd name="connsiteY0" fmla="*/ 914400 h 1579733"/>
              <a:gd name="connsiteX1" fmla="*/ 1470582 w 3110845"/>
              <a:gd name="connsiteY1" fmla="*/ 1574276 h 1579733"/>
              <a:gd name="connsiteX2" fmla="*/ 2535810 w 3110845"/>
              <a:gd name="connsiteY2" fmla="*/ 1150070 h 1579733"/>
              <a:gd name="connsiteX3" fmla="*/ 3110845 w 3110845"/>
              <a:gd name="connsiteY3" fmla="*/ 0 h 157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0845" h="1579733">
                <a:moveTo>
                  <a:pt x="0" y="914400"/>
                </a:moveTo>
                <a:cubicBezTo>
                  <a:pt x="523973" y="1224699"/>
                  <a:pt x="1047947" y="1534998"/>
                  <a:pt x="1470582" y="1574276"/>
                </a:cubicBezTo>
                <a:cubicBezTo>
                  <a:pt x="1893217" y="1613554"/>
                  <a:pt x="2253006" y="1437587"/>
                  <a:pt x="2535810" y="1150070"/>
                </a:cubicBezTo>
                <a:cubicBezTo>
                  <a:pt x="2818614" y="862553"/>
                  <a:pt x="2936449" y="506691"/>
                  <a:pt x="3110845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07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4" grpId="0" animBg="1"/>
      <p:bldP spid="14" grpId="1" animBg="1"/>
      <p:bldP spid="14" grpId="2" animBg="1"/>
      <p:bldP spid="38" grpId="0"/>
      <p:bldP spid="38" grpId="1"/>
      <p:bldP spid="38" grpId="2"/>
      <p:bldP spid="25" grpId="0"/>
      <p:bldP spid="53" grpId="0"/>
      <p:bldP spid="54" grpId="0"/>
      <p:bldP spid="55" grpId="0"/>
      <p:bldP spid="56" grpId="0" animBg="1"/>
      <p:bldP spid="57" grpId="0"/>
      <p:bldP spid="59" grpId="0"/>
      <p:bldP spid="59" grpId="1"/>
      <p:bldP spid="46" grpId="0" animBg="1"/>
      <p:bldP spid="46" grpId="1" animBg="1"/>
      <p:bldP spid="60" grpId="0" animBg="1"/>
      <p:bldP spid="6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D3BD851-C9E1-46CE-A3AE-ED0C26CC453B}"/>
                  </a:ext>
                </a:extLst>
              </p:cNvPr>
              <p:cNvSpPr txBox="1"/>
              <p:nvPr/>
            </p:nvSpPr>
            <p:spPr>
              <a:xfrm>
                <a:off x="4406900" y="1308100"/>
                <a:ext cx="1958485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D3BD851-C9E1-46CE-A3AE-ED0C26CC45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1308100"/>
                <a:ext cx="1958485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4FD44F0-6C47-40FC-8347-9AAA606C7118}"/>
                  </a:ext>
                </a:extLst>
              </p:cNvPr>
              <p:cNvSpPr txBox="1"/>
              <p:nvPr/>
            </p:nvSpPr>
            <p:spPr>
              <a:xfrm>
                <a:off x="4597400" y="2082800"/>
                <a:ext cx="2041200" cy="5520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6−2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2+3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4FD44F0-6C47-40FC-8347-9AAA606C71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400" y="2082800"/>
                <a:ext cx="2041200" cy="5520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55AC1D-CF7D-4072-AC2A-5F22089376E7}"/>
                  </a:ext>
                </a:extLst>
              </p:cNvPr>
              <p:cNvSpPr txBox="1"/>
              <p:nvPr/>
            </p:nvSpPr>
            <p:spPr>
              <a:xfrm>
                <a:off x="4597400" y="2882900"/>
                <a:ext cx="1682319" cy="5520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2+3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55AC1D-CF7D-4072-AC2A-5F2208937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400" y="2882900"/>
                <a:ext cx="1682319" cy="5520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D29A822-3533-425C-9DA8-478DA42AB769}"/>
                  </a:ext>
                </a:extLst>
              </p:cNvPr>
              <p:cNvSpPr txBox="1"/>
              <p:nvPr/>
            </p:nvSpPr>
            <p:spPr>
              <a:xfrm>
                <a:off x="4610100" y="3721100"/>
                <a:ext cx="1534330" cy="5520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2+3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D29A822-3533-425C-9DA8-478DA42AB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3721100"/>
                <a:ext cx="1534330" cy="5520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円弧 44">
            <a:extLst>
              <a:ext uri="{FF2B5EF4-FFF2-40B4-BE49-F238E27FC236}">
                <a16:creationId xmlns:a16="http://schemas.microsoft.com/office/drawing/2014/main" id="{0584D782-FAF6-4320-8DD6-193247904D9A}"/>
              </a:ext>
            </a:extLst>
          </p:cNvPr>
          <p:cNvSpPr/>
          <p:nvPr/>
        </p:nvSpPr>
        <p:spPr>
          <a:xfrm>
            <a:off x="6556485" y="1587500"/>
            <a:ext cx="301516" cy="82821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9B138773-2EAE-43FE-B185-4C2EB906C759}"/>
                  </a:ext>
                </a:extLst>
              </p:cNvPr>
              <p:cNvSpPr txBox="1"/>
              <p:nvPr/>
            </p:nvSpPr>
            <p:spPr>
              <a:xfrm>
                <a:off x="6857543" y="1694312"/>
                <a:ext cx="21213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 function</a:t>
                </a: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9B138773-2EAE-43FE-B185-4C2EB906C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543" y="1694312"/>
                <a:ext cx="2121357" cy="523220"/>
              </a:xfrm>
              <a:prstGeom prst="rect">
                <a:avLst/>
              </a:prstGeom>
              <a:blipFill>
                <a:blip r:embed="rId8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円弧 47">
            <a:extLst>
              <a:ext uri="{FF2B5EF4-FFF2-40B4-BE49-F238E27FC236}">
                <a16:creationId xmlns:a16="http://schemas.microsoft.com/office/drawing/2014/main" id="{88328783-F21D-4D0B-8F95-89EB7F7EB9B3}"/>
              </a:ext>
            </a:extLst>
          </p:cNvPr>
          <p:cNvSpPr/>
          <p:nvPr/>
        </p:nvSpPr>
        <p:spPr>
          <a:xfrm>
            <a:off x="6556485" y="2413000"/>
            <a:ext cx="288815" cy="812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円弧 48">
            <a:extLst>
              <a:ext uri="{FF2B5EF4-FFF2-40B4-BE49-F238E27FC236}">
                <a16:creationId xmlns:a16="http://schemas.microsoft.com/office/drawing/2014/main" id="{07E1ECD3-89E9-47E1-9323-27DA0B8299FE}"/>
              </a:ext>
            </a:extLst>
          </p:cNvPr>
          <p:cNvSpPr/>
          <p:nvPr/>
        </p:nvSpPr>
        <p:spPr>
          <a:xfrm>
            <a:off x="6289785" y="3238500"/>
            <a:ext cx="288815" cy="812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0E4742A-9581-49FB-92F5-B4E666BDEBFC}"/>
              </a:ext>
            </a:extLst>
          </p:cNvPr>
          <p:cNvSpPr txBox="1"/>
          <p:nvPr/>
        </p:nvSpPr>
        <p:spPr>
          <a:xfrm>
            <a:off x="6755943" y="2519812"/>
            <a:ext cx="1333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fraction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786299A5-2F4C-4C22-B7D9-6FC2F21F0105}"/>
                  </a:ext>
                </a:extLst>
              </p:cNvPr>
              <p:cNvSpPr txBox="1"/>
              <p:nvPr/>
            </p:nvSpPr>
            <p:spPr>
              <a:xfrm>
                <a:off x="6515100" y="3256412"/>
                <a:ext cx="2476499" cy="827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take the 4 on the numerator out as a factor (which cancels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786299A5-2F4C-4C22-B7D9-6FC2F21F0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100" y="3256412"/>
                <a:ext cx="2476499" cy="827406"/>
              </a:xfrm>
              <a:prstGeom prst="rect">
                <a:avLst/>
              </a:prstGeom>
              <a:blipFill>
                <a:blip r:embed="rId9"/>
                <a:stretch>
                  <a:fillRect t="-1471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AAD6EB62-E4DC-465C-A905-E4BC1DD42B9F}"/>
                  </a:ext>
                </a:extLst>
              </p:cNvPr>
              <p:cNvSpPr txBox="1"/>
              <p:nvPr/>
            </p:nvSpPr>
            <p:spPr>
              <a:xfrm>
                <a:off x="4597400" y="4572000"/>
                <a:ext cx="1756891" cy="5520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2+3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AAD6EB62-E4DC-465C-A905-E4BC1DD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400" y="4572000"/>
                <a:ext cx="1756891" cy="55207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円弧 62">
            <a:extLst>
              <a:ext uri="{FF2B5EF4-FFF2-40B4-BE49-F238E27FC236}">
                <a16:creationId xmlns:a16="http://schemas.microsoft.com/office/drawing/2014/main" id="{AE252A6D-DFF4-4C32-A3BC-A6B76EA9E82D}"/>
              </a:ext>
            </a:extLst>
          </p:cNvPr>
          <p:cNvSpPr/>
          <p:nvPr/>
        </p:nvSpPr>
        <p:spPr>
          <a:xfrm>
            <a:off x="6251685" y="4038600"/>
            <a:ext cx="288815" cy="812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16EF5026-8F62-4E93-A0FC-FED56DF44772}"/>
              </a:ext>
            </a:extLst>
          </p:cNvPr>
          <p:cNvSpPr txBox="1"/>
          <p:nvPr/>
        </p:nvSpPr>
        <p:spPr>
          <a:xfrm>
            <a:off x="6477001" y="4310512"/>
            <a:ext cx="180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if it helps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C0FD31C-6BED-4222-98E3-5883C10F0E7F}"/>
                  </a:ext>
                </a:extLst>
              </p:cNvPr>
              <p:cNvSpPr txBox="1"/>
              <p:nvPr/>
            </p:nvSpPr>
            <p:spPr>
              <a:xfrm>
                <a:off x="482600" y="3429000"/>
                <a:ext cx="1125180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2+3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C0FD31C-6BED-4222-98E3-5883C10F0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" y="3429000"/>
                <a:ext cx="1125180" cy="311945"/>
              </a:xfrm>
              <a:prstGeom prst="rect">
                <a:avLst/>
              </a:prstGeom>
              <a:blipFill>
                <a:blip r:embed="rId11"/>
                <a:stretch>
                  <a:fillRect l="-3243" r="-541" b="-156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E7A0D545-D932-4C8F-8782-65A540BBA346}"/>
                  </a:ext>
                </a:extLst>
              </p:cNvPr>
              <p:cNvSpPr txBox="1"/>
              <p:nvPr/>
            </p:nvSpPr>
            <p:spPr>
              <a:xfrm>
                <a:off x="381000" y="4025900"/>
                <a:ext cx="170014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2+3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E7A0D545-D932-4C8F-8782-65A540BBA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025900"/>
                <a:ext cx="1700145" cy="409023"/>
              </a:xfrm>
              <a:prstGeom prst="rect">
                <a:avLst/>
              </a:prstGeom>
              <a:blipFill>
                <a:blip r:embed="rId12"/>
                <a:stretch>
                  <a:fillRect l="-3597" t="-2941" r="-3237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516203F-2204-4951-BF54-7E4DA36C1060}"/>
                  </a:ext>
                </a:extLst>
              </p:cNvPr>
              <p:cNvSpPr txBox="1"/>
              <p:nvPr/>
            </p:nvSpPr>
            <p:spPr>
              <a:xfrm>
                <a:off x="381000" y="4724400"/>
                <a:ext cx="145328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2+3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516203F-2204-4951-BF54-7E4DA36C1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724400"/>
                <a:ext cx="1453283" cy="409023"/>
              </a:xfrm>
              <a:prstGeom prst="rect">
                <a:avLst/>
              </a:prstGeom>
              <a:blipFill>
                <a:blip r:embed="rId13"/>
                <a:stretch>
                  <a:fillRect l="-4202" t="-298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77DA102A-DE85-46B2-9FFB-E967097A3A68}"/>
              </a:ext>
            </a:extLst>
          </p:cNvPr>
          <p:cNvSpPr/>
          <p:nvPr/>
        </p:nvSpPr>
        <p:spPr>
          <a:xfrm>
            <a:off x="800100" y="4635500"/>
            <a:ext cx="10795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D66EC60C-2067-45AA-8CF4-1E19F4F7E3A2}"/>
              </a:ext>
            </a:extLst>
          </p:cNvPr>
          <p:cNvSpPr/>
          <p:nvPr/>
        </p:nvSpPr>
        <p:spPr>
          <a:xfrm>
            <a:off x="5080000" y="4597400"/>
            <a:ext cx="101600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A1B7952-0232-4AAB-9F9B-D4EDA3758094}"/>
                  </a:ext>
                </a:extLst>
              </p:cNvPr>
              <p:cNvSpPr txBox="1"/>
              <p:nvPr/>
            </p:nvSpPr>
            <p:spPr>
              <a:xfrm>
                <a:off x="4572000" y="5321300"/>
                <a:ext cx="1560620" cy="5716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2+3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A1B7952-0232-4AAB-9F9B-D4EDA3758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21300"/>
                <a:ext cx="1560620" cy="57169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円弧 71">
            <a:extLst>
              <a:ext uri="{FF2B5EF4-FFF2-40B4-BE49-F238E27FC236}">
                <a16:creationId xmlns:a16="http://schemas.microsoft.com/office/drawing/2014/main" id="{28ACD5ED-D605-4EF6-A9C9-A553DCD4BA28}"/>
              </a:ext>
            </a:extLst>
          </p:cNvPr>
          <p:cNvSpPr/>
          <p:nvPr/>
        </p:nvSpPr>
        <p:spPr>
          <a:xfrm>
            <a:off x="6251685" y="4876800"/>
            <a:ext cx="288815" cy="812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BDFFA2C7-57A4-461C-8B02-7C8D0401E80D}"/>
                  </a:ext>
                </a:extLst>
              </p:cNvPr>
              <p:cNvSpPr txBox="1"/>
              <p:nvPr/>
            </p:nvSpPr>
            <p:spPr>
              <a:xfrm>
                <a:off x="6426200" y="4882012"/>
                <a:ext cx="2717800" cy="81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– start by differentiating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see what happens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BDFFA2C7-57A4-461C-8B02-7C8D0401E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4882012"/>
                <a:ext cx="2717800" cy="817403"/>
              </a:xfrm>
              <a:prstGeom prst="rect">
                <a:avLst/>
              </a:prstGeom>
              <a:blipFill>
                <a:blip r:embed="rId15"/>
                <a:stretch>
                  <a:fillRect t="-1493" b="-59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円弧 73">
            <a:extLst>
              <a:ext uri="{FF2B5EF4-FFF2-40B4-BE49-F238E27FC236}">
                <a16:creationId xmlns:a16="http://schemas.microsoft.com/office/drawing/2014/main" id="{014F3D92-51AF-46D1-A796-FE31E3AD7FEC}"/>
              </a:ext>
            </a:extLst>
          </p:cNvPr>
          <p:cNvSpPr/>
          <p:nvPr/>
        </p:nvSpPr>
        <p:spPr>
          <a:xfrm>
            <a:off x="2111485" y="3606800"/>
            <a:ext cx="250715" cy="685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6D4C0AA-FF0A-46EA-B3C9-97D97DC2AD65}"/>
              </a:ext>
            </a:extLst>
          </p:cNvPr>
          <p:cNvSpPr txBox="1"/>
          <p:nvPr/>
        </p:nvSpPr>
        <p:spPr>
          <a:xfrm>
            <a:off x="2336801" y="3751712"/>
            <a:ext cx="180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chain rule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円弧 75">
            <a:extLst>
              <a:ext uri="{FF2B5EF4-FFF2-40B4-BE49-F238E27FC236}">
                <a16:creationId xmlns:a16="http://schemas.microsoft.com/office/drawing/2014/main" id="{C2D823E8-1AB5-4FE0-8539-6864038DDEB3}"/>
              </a:ext>
            </a:extLst>
          </p:cNvPr>
          <p:cNvSpPr/>
          <p:nvPr/>
        </p:nvSpPr>
        <p:spPr>
          <a:xfrm>
            <a:off x="2098785" y="4305300"/>
            <a:ext cx="250715" cy="685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A3319E07-A184-42E5-966C-978C7069B1FD}"/>
              </a:ext>
            </a:extLst>
          </p:cNvPr>
          <p:cNvSpPr txBox="1"/>
          <p:nvPr/>
        </p:nvSpPr>
        <p:spPr>
          <a:xfrm>
            <a:off x="2247901" y="4437512"/>
            <a:ext cx="1054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305684AD-F3C3-4B8A-926C-B5B7A6D23F66}"/>
              </a:ext>
            </a:extLst>
          </p:cNvPr>
          <p:cNvSpPr/>
          <p:nvPr/>
        </p:nvSpPr>
        <p:spPr>
          <a:xfrm>
            <a:off x="762000" y="3378200"/>
            <a:ext cx="927100" cy="4191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3968D52D-02A9-4FF0-A591-66BAD24822E3}"/>
              </a:ext>
            </a:extLst>
          </p:cNvPr>
          <p:cNvSpPr/>
          <p:nvPr/>
        </p:nvSpPr>
        <p:spPr>
          <a:xfrm>
            <a:off x="4826000" y="5321300"/>
            <a:ext cx="1143000" cy="558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AB247EF9-49F7-499A-9859-1C0A58F697BA}"/>
                  </a:ext>
                </a:extLst>
              </p:cNvPr>
              <p:cNvSpPr txBox="1"/>
              <p:nvPr/>
            </p:nvSpPr>
            <p:spPr>
              <a:xfrm>
                <a:off x="0" y="5402712"/>
                <a:ext cx="2717800" cy="936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times what we want, so multiply the original expression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AB247EF9-49F7-499A-9859-1C0A58F69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02712"/>
                <a:ext cx="2717800" cy="9361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68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42" grpId="0"/>
      <p:bldP spid="45" grpId="0" animBg="1"/>
      <p:bldP spid="47" grpId="0"/>
      <p:bldP spid="48" grpId="0" animBg="1"/>
      <p:bldP spid="49" grpId="0" animBg="1"/>
      <p:bldP spid="50" grpId="0"/>
      <p:bldP spid="51" grpId="0"/>
      <p:bldP spid="62" grpId="0"/>
      <p:bldP spid="63" grpId="0" animBg="1"/>
      <p:bldP spid="65" grpId="0"/>
      <p:bldP spid="3" grpId="0"/>
      <p:bldP spid="66" grpId="0"/>
      <p:bldP spid="67" grpId="0"/>
      <p:bldP spid="69" grpId="0" animBg="1"/>
      <p:bldP spid="69" grpId="1" animBg="1"/>
      <p:bldP spid="70" grpId="0" animBg="1"/>
      <p:bldP spid="70" grpId="1" animBg="1"/>
      <p:bldP spid="71" grpId="0"/>
      <p:bldP spid="72" grpId="0" animBg="1"/>
      <p:bldP spid="73" grpId="0"/>
      <p:bldP spid="74" grpId="0" animBg="1"/>
      <p:bldP spid="75" grpId="0"/>
      <p:bldP spid="76" grpId="0" animBg="1"/>
      <p:bldP spid="77" grpId="0"/>
      <p:bldP spid="78" grpId="0" animBg="1"/>
      <p:bldP spid="78" grpId="1" animBg="1"/>
      <p:bldP spid="79" grpId="0" animBg="1"/>
      <p:bldP spid="79" grpId="1" animBg="1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A1B7952-0232-4AAB-9F9B-D4EDA3758094}"/>
                  </a:ext>
                </a:extLst>
              </p:cNvPr>
              <p:cNvSpPr txBox="1"/>
              <p:nvPr/>
            </p:nvSpPr>
            <p:spPr>
              <a:xfrm>
                <a:off x="4051300" y="1295400"/>
                <a:ext cx="1560620" cy="5716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2+3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A1B7952-0232-4AAB-9F9B-D4EDA3758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00" y="1295400"/>
                <a:ext cx="1560620" cy="5716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663729D-22B8-4FE9-A622-CFE8CDA85A44}"/>
                  </a:ext>
                </a:extLst>
              </p:cNvPr>
              <p:cNvSpPr txBox="1"/>
              <p:nvPr/>
            </p:nvSpPr>
            <p:spPr>
              <a:xfrm>
                <a:off x="4013200" y="1981200"/>
                <a:ext cx="3678251" cy="636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2+3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(6)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2+3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(2)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663729D-22B8-4FE9-A622-CFE8CDA85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200" y="1981200"/>
                <a:ext cx="3678251" cy="636393"/>
              </a:xfrm>
              <a:prstGeom prst="rect">
                <a:avLst/>
              </a:prstGeom>
              <a:blipFill>
                <a:blip r:embed="rId5"/>
                <a:stretch>
                  <a:fillRect b="-96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D1CC96E-5EF9-4A79-9EF8-EE568F59B128}"/>
                  </a:ext>
                </a:extLst>
              </p:cNvPr>
              <p:cNvSpPr txBox="1"/>
              <p:nvPr/>
            </p:nvSpPr>
            <p:spPr>
              <a:xfrm>
                <a:off x="4089400" y="2743200"/>
                <a:ext cx="2130391" cy="636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e>
                              </m:rad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D1CC96E-5EF9-4A79-9EF8-EE568F59B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400" y="2743200"/>
                <a:ext cx="2130391" cy="636393"/>
              </a:xfrm>
              <a:prstGeom prst="rect">
                <a:avLst/>
              </a:prstGeom>
              <a:blipFill>
                <a:blip r:embed="rId6"/>
                <a:stretch>
                  <a:fillRect b="-96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95F5F2D-8CD3-453D-B5AB-62E75F32E067}"/>
                  </a:ext>
                </a:extLst>
              </p:cNvPr>
              <p:cNvSpPr txBox="1"/>
              <p:nvPr/>
            </p:nvSpPr>
            <p:spPr>
              <a:xfrm>
                <a:off x="4089400" y="3644900"/>
                <a:ext cx="1559658" cy="46262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95F5F2D-8CD3-453D-B5AB-62E75F32E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400" y="3644900"/>
                <a:ext cx="1559658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714EF72-789A-48FA-891D-D3D17AD5BBA6}"/>
                  </a:ext>
                </a:extLst>
              </p:cNvPr>
              <p:cNvSpPr txBox="1"/>
              <p:nvPr/>
            </p:nvSpPr>
            <p:spPr>
              <a:xfrm>
                <a:off x="4114800" y="4381500"/>
                <a:ext cx="1332031" cy="4617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714EF72-789A-48FA-891D-D3D17AD5B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381500"/>
                <a:ext cx="1332031" cy="4617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円弧 38">
            <a:extLst>
              <a:ext uri="{FF2B5EF4-FFF2-40B4-BE49-F238E27FC236}">
                <a16:creationId xmlns:a16="http://schemas.microsoft.com/office/drawing/2014/main" id="{D98A77E4-F711-4A6F-8D9A-7D618387F6E6}"/>
              </a:ext>
            </a:extLst>
          </p:cNvPr>
          <p:cNvSpPr/>
          <p:nvPr/>
        </p:nvSpPr>
        <p:spPr>
          <a:xfrm>
            <a:off x="7559785" y="1524000"/>
            <a:ext cx="301516" cy="82821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7AFAF91-F212-4ABB-878D-AAE8085F7243}"/>
              </a:ext>
            </a:extLst>
          </p:cNvPr>
          <p:cNvSpPr txBox="1"/>
          <p:nvPr/>
        </p:nvSpPr>
        <p:spPr>
          <a:xfrm>
            <a:off x="7759243" y="1618112"/>
            <a:ext cx="1499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円弧 43">
            <a:extLst>
              <a:ext uri="{FF2B5EF4-FFF2-40B4-BE49-F238E27FC236}">
                <a16:creationId xmlns:a16="http://schemas.microsoft.com/office/drawing/2014/main" id="{5DDE3B89-2E70-4B41-8B38-2A015408DD0C}"/>
              </a:ext>
            </a:extLst>
          </p:cNvPr>
          <p:cNvSpPr/>
          <p:nvPr/>
        </p:nvSpPr>
        <p:spPr>
          <a:xfrm>
            <a:off x="7547085" y="2374900"/>
            <a:ext cx="339615" cy="6985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FD1D9F3-0E97-48BA-BA55-A11048246E31}"/>
              </a:ext>
            </a:extLst>
          </p:cNvPr>
          <p:cNvSpPr txBox="1"/>
          <p:nvPr/>
        </p:nvSpPr>
        <p:spPr>
          <a:xfrm>
            <a:off x="7848143" y="2507112"/>
            <a:ext cx="940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64B85C34-7DC8-4059-9CAD-87B4C6386815}"/>
              </a:ext>
            </a:extLst>
          </p:cNvPr>
          <p:cNvSpPr/>
          <p:nvPr/>
        </p:nvSpPr>
        <p:spPr>
          <a:xfrm>
            <a:off x="6124685" y="3022600"/>
            <a:ext cx="301515" cy="7366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円弧 53">
            <a:extLst>
              <a:ext uri="{FF2B5EF4-FFF2-40B4-BE49-F238E27FC236}">
                <a16:creationId xmlns:a16="http://schemas.microsoft.com/office/drawing/2014/main" id="{75CA1A51-A51C-451B-BC5A-A4B7A085A085}"/>
              </a:ext>
            </a:extLst>
          </p:cNvPr>
          <p:cNvSpPr/>
          <p:nvPr/>
        </p:nvSpPr>
        <p:spPr>
          <a:xfrm>
            <a:off x="5629385" y="3860800"/>
            <a:ext cx="301515" cy="7366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D09C5A98-274A-4827-931F-B2034D89DCAA}"/>
                  </a:ext>
                </a:extLst>
              </p:cNvPr>
              <p:cNvSpPr txBox="1"/>
              <p:nvPr/>
            </p:nvSpPr>
            <p:spPr>
              <a:xfrm>
                <a:off x="6362243" y="3078612"/>
                <a:ext cx="2197557" cy="613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surds, and take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as a factor</a:t>
                </a: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D09C5A98-274A-4827-931F-B2034D89DC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243" y="3078612"/>
                <a:ext cx="2197557" cy="613501"/>
              </a:xfrm>
              <a:prstGeom prst="rect">
                <a:avLst/>
              </a:prstGeom>
              <a:blipFill>
                <a:blip r:embed="rId9"/>
                <a:stretch>
                  <a:fillRect t="-1980" r="-1111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230FB69-5091-48FC-AA2A-05DAE1358828}"/>
              </a:ext>
            </a:extLst>
          </p:cNvPr>
          <p:cNvSpPr txBox="1"/>
          <p:nvPr/>
        </p:nvSpPr>
        <p:spPr>
          <a:xfrm>
            <a:off x="5854243" y="4056512"/>
            <a:ext cx="2197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2 as a factor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13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8" grpId="0"/>
      <p:bldP spid="39" grpId="0" animBg="1"/>
      <p:bldP spid="43" grpId="0"/>
      <p:bldP spid="44" grpId="0" animBg="1"/>
      <p:bldP spid="46" grpId="0"/>
      <p:bldP spid="53" grpId="0" animBg="1"/>
      <p:bldP spid="54" grpId="0" animBg="1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can be integrated using substitution. We need to replace all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terms including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46">
                <a:extLst>
                  <a:ext uri="{FF2B5EF4-FFF2-40B4-BE49-F238E27FC236}">
                    <a16:creationId xmlns:a16="http://schemas.microsoft.com/office/drawing/2014/main" id="{8CA50B9C-3D89-4E6B-819D-E300EEFFE1E2}"/>
                  </a:ext>
                </a:extLst>
              </p:cNvPr>
              <p:cNvSpPr/>
              <p:nvPr/>
            </p:nvSpPr>
            <p:spPr>
              <a:xfrm>
                <a:off x="5694690" y="1270708"/>
                <a:ext cx="85478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Rectangle 46">
                <a:extLst>
                  <a:ext uri="{FF2B5EF4-FFF2-40B4-BE49-F238E27FC236}">
                    <a16:creationId xmlns:a16="http://schemas.microsoft.com/office/drawing/2014/main" id="{8CA50B9C-3D89-4E6B-819D-E300EEFFE1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690" y="1270708"/>
                <a:ext cx="85478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48">
                <a:extLst>
                  <a:ext uri="{FF2B5EF4-FFF2-40B4-BE49-F238E27FC236}">
                    <a16:creationId xmlns:a16="http://schemas.microsoft.com/office/drawing/2014/main" id="{4A24548D-1371-43EB-A612-5031FCD90963}"/>
                  </a:ext>
                </a:extLst>
              </p:cNvPr>
              <p:cNvSpPr/>
              <p:nvPr/>
            </p:nvSpPr>
            <p:spPr>
              <a:xfrm>
                <a:off x="5591150" y="1742677"/>
                <a:ext cx="973408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Rectangle 48">
                <a:extLst>
                  <a:ext uri="{FF2B5EF4-FFF2-40B4-BE49-F238E27FC236}">
                    <a16:creationId xmlns:a16="http://schemas.microsoft.com/office/drawing/2014/main" id="{4A24548D-1371-43EB-A612-5031FCD909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150" y="1742677"/>
                <a:ext cx="973408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51">
                <a:extLst>
                  <a:ext uri="{FF2B5EF4-FFF2-40B4-BE49-F238E27FC236}">
                    <a16:creationId xmlns:a16="http://schemas.microsoft.com/office/drawing/2014/main" id="{4F178A91-E6D7-4422-BB5C-56AFE8299195}"/>
                  </a:ext>
                </a:extLst>
              </p:cNvPr>
              <p:cNvSpPr/>
              <p:nvPr/>
            </p:nvSpPr>
            <p:spPr>
              <a:xfrm>
                <a:off x="5592033" y="2532785"/>
                <a:ext cx="1007327" cy="574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Rectangle 51">
                <a:extLst>
                  <a:ext uri="{FF2B5EF4-FFF2-40B4-BE49-F238E27FC236}">
                    <a16:creationId xmlns:a16="http://schemas.microsoft.com/office/drawing/2014/main" id="{4F178A91-E6D7-4422-BB5C-56AFE82991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033" y="2532785"/>
                <a:ext cx="1007327" cy="5747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53">
            <a:extLst>
              <a:ext uri="{FF2B5EF4-FFF2-40B4-BE49-F238E27FC236}">
                <a16:creationId xmlns:a16="http://schemas.microsoft.com/office/drawing/2014/main" id="{2DF585C3-CCA5-46D1-A58D-4FC506F848D3}"/>
              </a:ext>
            </a:extLst>
          </p:cNvPr>
          <p:cNvSpPr txBox="1"/>
          <p:nvPr/>
        </p:nvSpPr>
        <p:spPr>
          <a:xfrm>
            <a:off x="6804048" y="1600991"/>
            <a:ext cx="1397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Arc 54">
            <a:extLst>
              <a:ext uri="{FF2B5EF4-FFF2-40B4-BE49-F238E27FC236}">
                <a16:creationId xmlns:a16="http://schemas.microsoft.com/office/drawing/2014/main" id="{AA6F8827-341A-4623-90A6-F44B08D29AE8}"/>
              </a:ext>
            </a:extLst>
          </p:cNvPr>
          <p:cNvSpPr/>
          <p:nvPr/>
        </p:nvSpPr>
        <p:spPr>
          <a:xfrm>
            <a:off x="6476643" y="1421072"/>
            <a:ext cx="329510" cy="63397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55">
                <a:extLst>
                  <a:ext uri="{FF2B5EF4-FFF2-40B4-BE49-F238E27FC236}">
                    <a16:creationId xmlns:a16="http://schemas.microsoft.com/office/drawing/2014/main" id="{572B53DC-1396-4E7C-9E76-2172D96EAC5A}"/>
                  </a:ext>
                </a:extLst>
              </p:cNvPr>
              <p:cNvSpPr txBox="1"/>
              <p:nvPr/>
            </p:nvSpPr>
            <p:spPr>
              <a:xfrm>
                <a:off x="6825007" y="2224339"/>
                <a:ext cx="15740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divide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55">
                <a:extLst>
                  <a:ext uri="{FF2B5EF4-FFF2-40B4-BE49-F238E27FC236}">
                    <a16:creationId xmlns:a16="http://schemas.microsoft.com/office/drawing/2014/main" id="{572B53DC-1396-4E7C-9E76-2172D96EA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007" y="2224339"/>
                <a:ext cx="1574006" cy="523220"/>
              </a:xfrm>
              <a:prstGeom prst="rect">
                <a:avLst/>
              </a:prstGeom>
              <a:blipFill>
                <a:blip r:embed="rId7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5582764" y="3164381"/>
                <a:ext cx="988156" cy="558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764" y="3164381"/>
                <a:ext cx="988156" cy="5582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54">
            <a:extLst>
              <a:ext uri="{FF2B5EF4-FFF2-40B4-BE49-F238E27FC236}">
                <a16:creationId xmlns:a16="http://schemas.microsoft.com/office/drawing/2014/main" id="{51536254-8ACC-4BDE-9A61-31D0F5153F02}"/>
              </a:ext>
            </a:extLst>
          </p:cNvPr>
          <p:cNvSpPr/>
          <p:nvPr/>
        </p:nvSpPr>
        <p:spPr>
          <a:xfrm>
            <a:off x="6478215" y="2139080"/>
            <a:ext cx="329510" cy="63397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54">
            <a:extLst>
              <a:ext uri="{FF2B5EF4-FFF2-40B4-BE49-F238E27FC236}">
                <a16:creationId xmlns:a16="http://schemas.microsoft.com/office/drawing/2014/main" id="{B1A28326-3421-41D5-AA02-EC64C78D1C68}"/>
              </a:ext>
            </a:extLst>
          </p:cNvPr>
          <p:cNvSpPr/>
          <p:nvPr/>
        </p:nvSpPr>
        <p:spPr>
          <a:xfrm>
            <a:off x="6489213" y="2838235"/>
            <a:ext cx="329510" cy="63397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55">
                <a:extLst>
                  <a:ext uri="{FF2B5EF4-FFF2-40B4-BE49-F238E27FC236}">
                    <a16:creationId xmlns:a16="http://schemas.microsoft.com/office/drawing/2014/main" id="{D4A2A574-A0EA-4FF0-8F1C-DCB2C14CA1EB}"/>
                  </a:ext>
                </a:extLst>
              </p:cNvPr>
              <p:cNvSpPr txBox="1"/>
              <p:nvPr/>
            </p:nvSpPr>
            <p:spPr>
              <a:xfrm>
                <a:off x="6768444" y="2865361"/>
                <a:ext cx="20456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From the first line, we know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55">
                <a:extLst>
                  <a:ext uri="{FF2B5EF4-FFF2-40B4-BE49-F238E27FC236}">
                    <a16:creationId xmlns:a16="http://schemas.microsoft.com/office/drawing/2014/main" id="{D4A2A574-A0EA-4FF0-8F1C-DCB2C14CA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444" y="2865361"/>
                <a:ext cx="2045617" cy="523220"/>
              </a:xfrm>
              <a:prstGeom prst="rect">
                <a:avLst/>
              </a:prstGeom>
              <a:blipFill>
                <a:blip r:embed="rId10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4F6594A-37CE-4EBD-9E62-02919D5F4B09}"/>
              </a:ext>
            </a:extLst>
          </p:cNvPr>
          <p:cNvSpPr/>
          <p:nvPr/>
        </p:nvSpPr>
        <p:spPr>
          <a:xfrm>
            <a:off x="5673888" y="3494464"/>
            <a:ext cx="264999" cy="25740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6E8BAC5-BE0F-4258-9FCE-62C8142E6738}"/>
              </a:ext>
            </a:extLst>
          </p:cNvPr>
          <p:cNvSpPr/>
          <p:nvPr/>
        </p:nvSpPr>
        <p:spPr>
          <a:xfrm>
            <a:off x="5703739" y="2855012"/>
            <a:ext cx="264999" cy="25740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120E14F-7ED2-45CF-8C69-89269E7DE346}"/>
              </a:ext>
            </a:extLst>
          </p:cNvPr>
          <p:cNvSpPr/>
          <p:nvPr/>
        </p:nvSpPr>
        <p:spPr>
          <a:xfrm>
            <a:off x="5743018" y="1291733"/>
            <a:ext cx="686062" cy="3108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5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5" grpId="0"/>
      <p:bldP spid="16" grpId="0" animBg="1"/>
      <p:bldP spid="17" grpId="0"/>
      <p:bldP spid="18" grpId="0"/>
      <p:bldP spid="19" grpId="0" animBg="1"/>
      <p:bldP spid="20" grpId="0" animBg="1"/>
      <p:bldP spid="5" grpId="0"/>
      <p:bldP spid="21" grpId="0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also need to calculate the new limits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/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7491D85-EEC2-4D5F-B16F-AE8B2884FA2A}"/>
                  </a:ext>
                </a:extLst>
              </p:cNvPr>
              <p:cNvSpPr txBox="1"/>
              <p:nvPr/>
            </p:nvSpPr>
            <p:spPr>
              <a:xfrm>
                <a:off x="5657654" y="1292200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7491D85-EEC2-4D5F-B16F-AE8B2884F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654" y="1292200"/>
                <a:ext cx="115007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5F75D05-5420-475E-A798-1F1EC6AB2305}"/>
                  </a:ext>
                </a:extLst>
              </p:cNvPr>
              <p:cNvSpPr txBox="1"/>
              <p:nvPr/>
            </p:nvSpPr>
            <p:spPr>
              <a:xfrm>
                <a:off x="4725971" y="2057342"/>
                <a:ext cx="1150070" cy="3115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5F75D05-5420-475E-A798-1F1EC6AB2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971" y="2057342"/>
                <a:ext cx="1150070" cy="3115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/>
              <p:nvPr/>
            </p:nvSpPr>
            <p:spPr>
              <a:xfrm>
                <a:off x="4876800" y="2547537"/>
                <a:ext cx="656734" cy="3115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47537"/>
                <a:ext cx="656734" cy="3115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F67D213-7386-4848-93A2-340B6CBD2B5E}"/>
                  </a:ext>
                </a:extLst>
              </p:cNvPr>
              <p:cNvSpPr txBox="1"/>
              <p:nvPr/>
            </p:nvSpPr>
            <p:spPr>
              <a:xfrm>
                <a:off x="6594050" y="2058914"/>
                <a:ext cx="1150070" cy="3115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F67D213-7386-4848-93A2-340B6CBD2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050" y="2058914"/>
                <a:ext cx="1150070" cy="3115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E21A5C5-EEFA-4432-BD9F-5AC2C1F276CD}"/>
                  </a:ext>
                </a:extLst>
              </p:cNvPr>
              <p:cNvSpPr txBox="1"/>
              <p:nvPr/>
            </p:nvSpPr>
            <p:spPr>
              <a:xfrm>
                <a:off x="6744879" y="2549109"/>
                <a:ext cx="656734" cy="3115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=6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E21A5C5-EEFA-4432-BD9F-5AC2C1F27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879" y="2549109"/>
                <a:ext cx="656734" cy="3115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9332DC16-E244-4AD5-9A86-D2E97CCB13AA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301006" y="1583703"/>
            <a:ext cx="694442" cy="47363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486A0563-3931-4C26-9262-F958448BF32B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6364665" y="1585274"/>
            <a:ext cx="804420" cy="4736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53">
                <a:extLst>
                  <a:ext uri="{FF2B5EF4-FFF2-40B4-BE49-F238E27FC236}">
                    <a16:creationId xmlns:a16="http://schemas.microsoft.com/office/drawing/2014/main" id="{DFDACC9C-D530-4D01-99D2-DB30BAA1F313}"/>
                  </a:ext>
                </a:extLst>
              </p:cNvPr>
              <p:cNvSpPr txBox="1"/>
              <p:nvPr/>
            </p:nvSpPr>
            <p:spPr>
              <a:xfrm>
                <a:off x="5795380" y="2185452"/>
                <a:ext cx="718542" cy="464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𝑙𝑛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cancels</a:t>
                </a:r>
              </a:p>
            </p:txBody>
          </p:sp>
        </mc:Choice>
        <mc:Fallback xmlns="">
          <p:sp>
            <p:nvSpPr>
              <p:cNvPr id="33" name="TextBox 53">
                <a:extLst>
                  <a:ext uri="{FF2B5EF4-FFF2-40B4-BE49-F238E27FC236}">
                    <a16:creationId xmlns:a16="http://schemas.microsoft.com/office/drawing/2014/main" id="{DFDACC9C-D530-4D01-99D2-DB30BAA1F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380" y="2185452"/>
                <a:ext cx="718542" cy="464999"/>
              </a:xfrm>
              <a:prstGeom prst="rect">
                <a:avLst/>
              </a:prstGeom>
              <a:blipFill>
                <a:blip r:embed="rId1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54">
            <a:extLst>
              <a:ext uri="{FF2B5EF4-FFF2-40B4-BE49-F238E27FC236}">
                <a16:creationId xmlns:a16="http://schemas.microsoft.com/office/drawing/2014/main" id="{BB1714BD-332A-45B1-B144-337113CE11F9}"/>
              </a:ext>
            </a:extLst>
          </p:cNvPr>
          <p:cNvSpPr/>
          <p:nvPr/>
        </p:nvSpPr>
        <p:spPr>
          <a:xfrm>
            <a:off x="5515108" y="2194070"/>
            <a:ext cx="301230" cy="51142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5" name="Arc 54">
            <a:extLst>
              <a:ext uri="{FF2B5EF4-FFF2-40B4-BE49-F238E27FC236}">
                <a16:creationId xmlns:a16="http://schemas.microsoft.com/office/drawing/2014/main" id="{6EDECC8D-091C-445A-A014-68D10DACDB53}"/>
              </a:ext>
            </a:extLst>
          </p:cNvPr>
          <p:cNvSpPr/>
          <p:nvPr/>
        </p:nvSpPr>
        <p:spPr>
          <a:xfrm>
            <a:off x="7411467" y="2157934"/>
            <a:ext cx="301230" cy="51142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877AB007-3221-4D9B-815F-677A4E17B30F}"/>
                  </a:ext>
                </a:extLst>
              </p:cNvPr>
              <p:cNvSpPr txBox="1"/>
              <p:nvPr/>
            </p:nvSpPr>
            <p:spPr>
              <a:xfrm>
                <a:off x="7718448" y="2166599"/>
                <a:ext cx="718542" cy="464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𝑙𝑛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cancels</a:t>
                </a:r>
              </a:p>
            </p:txBody>
          </p:sp>
        </mc:Choice>
        <mc:Fallback xmlns="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877AB007-3221-4D9B-815F-677A4E17B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448" y="2166599"/>
                <a:ext cx="718542" cy="464999"/>
              </a:xfrm>
              <a:prstGeom prst="rect">
                <a:avLst/>
              </a:prstGeom>
              <a:blipFill>
                <a:blip r:embed="rId13"/>
                <a:stretch>
                  <a:fillRect b="-7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2E030E52-4088-4494-935E-4AF806351C79}"/>
                  </a:ext>
                </a:extLst>
              </p:cNvPr>
              <p:cNvSpPr txBox="1"/>
              <p:nvPr/>
            </p:nvSpPr>
            <p:spPr>
              <a:xfrm>
                <a:off x="4997778" y="1575004"/>
                <a:ext cx="74314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2E030E52-4088-4494-935E-4AF806351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778" y="1575004"/>
                <a:ext cx="743146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5E2B8ED9-A418-4975-8708-8EDB1AF394BE}"/>
                  </a:ext>
                </a:extLst>
              </p:cNvPr>
              <p:cNvSpPr txBox="1"/>
              <p:nvPr/>
            </p:nvSpPr>
            <p:spPr>
              <a:xfrm>
                <a:off x="6694603" y="1565577"/>
                <a:ext cx="74314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6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5E2B8ED9-A418-4975-8708-8EDB1AF39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603" y="1565577"/>
                <a:ext cx="743146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4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3" grpId="0"/>
      <p:bldP spid="34" grpId="0" animBg="1"/>
      <p:bldP spid="35" grpId="0" animBg="1"/>
      <p:bldP spid="36" grpId="0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</TotalTime>
  <Words>1928</Words>
  <Application>Microsoft Office PowerPoint</Application>
  <PresentationFormat>On-screen Show (4:3)</PresentationFormat>
  <Paragraphs>378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Office Theme</vt:lpstr>
      <vt:lpstr>PowerPoint Presentation</vt:lpstr>
      <vt:lpstr>PowerPoint Presentation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244</cp:revision>
  <dcterms:created xsi:type="dcterms:W3CDTF">2017-08-14T15:35:38Z</dcterms:created>
  <dcterms:modified xsi:type="dcterms:W3CDTF">2021-06-22T04:02:52Z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2021-06-22T04:02:49.4424621Z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81f49146-8031-42d7-9d21-bf351d0761b9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