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67" r:id="rId4"/>
    <p:sldId id="268" r:id="rId5"/>
    <p:sldId id="320" r:id="rId6"/>
    <p:sldId id="318" r:id="rId7"/>
    <p:sldId id="321" r:id="rId8"/>
    <p:sldId id="322" r:id="rId9"/>
    <p:sldId id="323" r:id="rId10"/>
    <p:sldId id="324" r:id="rId11"/>
    <p:sldId id="325" r:id="rId12"/>
    <p:sldId id="319" r:id="rId13"/>
    <p:sldId id="326" r:id="rId14"/>
    <p:sldId id="327" r:id="rId15"/>
    <p:sldId id="328" r:id="rId16"/>
    <p:sldId id="329" r:id="rId17"/>
    <p:sldId id="330" r:id="rId18"/>
    <p:sldId id="331" r:id="rId19"/>
    <p:sldId id="64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56" d="100"/>
          <a:sy n="56" d="100"/>
        </p:scale>
        <p:origin x="1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27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547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254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309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51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2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758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19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252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46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98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41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52.png"/><Relationship Id="rId7" Type="http://schemas.openxmlformats.org/officeDocument/2006/relationships/image" Target="../media/image536.png"/><Relationship Id="rId12" Type="http://schemas.openxmlformats.org/officeDocument/2006/relationships/image" Target="../media/image551.png"/><Relationship Id="rId2" Type="http://schemas.openxmlformats.org/officeDocument/2006/relationships/image" Target="../media/image4830.png"/><Relationship Id="rId16" Type="http://schemas.openxmlformats.org/officeDocument/2006/relationships/image" Target="../media/image5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50.png"/><Relationship Id="rId5" Type="http://schemas.openxmlformats.org/officeDocument/2006/relationships/image" Target="../media/image482.png"/><Relationship Id="rId15" Type="http://schemas.openxmlformats.org/officeDocument/2006/relationships/image" Target="../media/image507.png"/><Relationship Id="rId10" Type="http://schemas.openxmlformats.org/officeDocument/2006/relationships/image" Target="../media/image549.png"/><Relationship Id="rId4" Type="http://schemas.openxmlformats.org/officeDocument/2006/relationships/image" Target="../media/image481.png"/><Relationship Id="rId9" Type="http://schemas.openxmlformats.org/officeDocument/2006/relationships/image" Target="../media/image547.png"/><Relationship Id="rId14" Type="http://schemas.openxmlformats.org/officeDocument/2006/relationships/image" Target="../media/image5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3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5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7.png"/><Relationship Id="rId18" Type="http://schemas.openxmlformats.org/officeDocument/2006/relationships/image" Target="../media/image571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0.png"/><Relationship Id="rId2" Type="http://schemas.openxmlformats.org/officeDocument/2006/relationships/image" Target="../media/image4850.png"/><Relationship Id="rId16" Type="http://schemas.openxmlformats.org/officeDocument/2006/relationships/image" Target="../media/image5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2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4.png"/><Relationship Id="rId2" Type="http://schemas.openxmlformats.org/officeDocument/2006/relationships/image" Target="../media/image4850.png"/><Relationship Id="rId16" Type="http://schemas.openxmlformats.org/officeDocument/2006/relationships/image" Target="../media/image5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7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5.png"/><Relationship Id="rId18" Type="http://schemas.openxmlformats.org/officeDocument/2006/relationships/image" Target="../media/image577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6.png"/><Relationship Id="rId2" Type="http://schemas.openxmlformats.org/officeDocument/2006/relationships/image" Target="../media/image4850.png"/><Relationship Id="rId16" Type="http://schemas.openxmlformats.org/officeDocument/2006/relationships/image" Target="../media/image5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9.png"/><Relationship Id="rId10" Type="http://schemas.openxmlformats.org/officeDocument/2006/relationships/image" Target="../media/image560.png"/><Relationship Id="rId19" Type="http://schemas.openxmlformats.org/officeDocument/2006/relationships/image" Target="../media/image578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8.png"/><Relationship Id="rId18" Type="http://schemas.openxmlformats.org/officeDocument/2006/relationships/image" Target="../media/image583.png"/><Relationship Id="rId3" Type="http://schemas.openxmlformats.org/officeDocument/2006/relationships/image" Target="../media/image481.png"/><Relationship Id="rId21" Type="http://schemas.openxmlformats.org/officeDocument/2006/relationships/image" Target="../media/image586.png"/><Relationship Id="rId7" Type="http://schemas.openxmlformats.org/officeDocument/2006/relationships/image" Target="../media/image557.png"/><Relationship Id="rId12" Type="http://schemas.openxmlformats.org/officeDocument/2006/relationships/image" Target="../media/image576.png"/><Relationship Id="rId17" Type="http://schemas.openxmlformats.org/officeDocument/2006/relationships/image" Target="../media/image582.png"/><Relationship Id="rId2" Type="http://schemas.openxmlformats.org/officeDocument/2006/relationships/image" Target="../media/image4850.png"/><Relationship Id="rId16" Type="http://schemas.openxmlformats.org/officeDocument/2006/relationships/image" Target="../media/image581.png"/><Relationship Id="rId20" Type="http://schemas.openxmlformats.org/officeDocument/2006/relationships/image" Target="../media/image5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74.png"/><Relationship Id="rId5" Type="http://schemas.openxmlformats.org/officeDocument/2006/relationships/image" Target="../media/image555.png"/><Relationship Id="rId15" Type="http://schemas.openxmlformats.org/officeDocument/2006/relationships/image" Target="../media/image580.png"/><Relationship Id="rId10" Type="http://schemas.openxmlformats.org/officeDocument/2006/relationships/image" Target="../media/image569.png"/><Relationship Id="rId19" Type="http://schemas.openxmlformats.org/officeDocument/2006/relationships/image" Target="../media/image584.png"/><Relationship Id="rId4" Type="http://schemas.openxmlformats.org/officeDocument/2006/relationships/image" Target="../media/image482.png"/><Relationship Id="rId9" Type="http://schemas.openxmlformats.org/officeDocument/2006/relationships/image" Target="../media/image564.png"/><Relationship Id="rId14" Type="http://schemas.openxmlformats.org/officeDocument/2006/relationships/image" Target="../media/image579.png"/><Relationship Id="rId22" Type="http://schemas.openxmlformats.org/officeDocument/2006/relationships/image" Target="../media/image58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13" Type="http://schemas.openxmlformats.org/officeDocument/2006/relationships/image" Target="../media/image595.png"/><Relationship Id="rId3" Type="http://schemas.openxmlformats.org/officeDocument/2006/relationships/image" Target="../media/image481.png"/><Relationship Id="rId7" Type="http://schemas.openxmlformats.org/officeDocument/2006/relationships/image" Target="../media/image589.png"/><Relationship Id="rId12" Type="http://schemas.openxmlformats.org/officeDocument/2006/relationships/image" Target="../media/image594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8.png"/><Relationship Id="rId11" Type="http://schemas.openxmlformats.org/officeDocument/2006/relationships/image" Target="../media/image593.png"/><Relationship Id="rId5" Type="http://schemas.openxmlformats.org/officeDocument/2006/relationships/image" Target="../media/image587.png"/><Relationship Id="rId10" Type="http://schemas.openxmlformats.org/officeDocument/2006/relationships/image" Target="../media/image592.png"/><Relationship Id="rId4" Type="http://schemas.openxmlformats.org/officeDocument/2006/relationships/image" Target="../media/image482.png"/><Relationship Id="rId9" Type="http://schemas.openxmlformats.org/officeDocument/2006/relationships/image" Target="../media/image591.png"/><Relationship Id="rId14" Type="http://schemas.openxmlformats.org/officeDocument/2006/relationships/image" Target="../media/image59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5.png"/><Relationship Id="rId13" Type="http://schemas.openxmlformats.org/officeDocument/2006/relationships/image" Target="../media/image490.png"/><Relationship Id="rId18" Type="http://schemas.openxmlformats.org/officeDocument/2006/relationships/image" Target="../media/image495.png"/><Relationship Id="rId3" Type="http://schemas.openxmlformats.org/officeDocument/2006/relationships/image" Target="../media/image480.png"/><Relationship Id="rId21" Type="http://schemas.openxmlformats.org/officeDocument/2006/relationships/image" Target="../media/image498.png"/><Relationship Id="rId7" Type="http://schemas.openxmlformats.org/officeDocument/2006/relationships/image" Target="../media/image484.png"/><Relationship Id="rId12" Type="http://schemas.openxmlformats.org/officeDocument/2006/relationships/image" Target="../media/image489.png"/><Relationship Id="rId17" Type="http://schemas.openxmlformats.org/officeDocument/2006/relationships/image" Target="../media/image494.png"/><Relationship Id="rId2" Type="http://schemas.openxmlformats.org/officeDocument/2006/relationships/image" Target="../media/image479.png"/><Relationship Id="rId16" Type="http://schemas.openxmlformats.org/officeDocument/2006/relationships/image" Target="../media/image493.png"/><Relationship Id="rId20" Type="http://schemas.openxmlformats.org/officeDocument/2006/relationships/image" Target="../media/image4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3.png"/><Relationship Id="rId11" Type="http://schemas.openxmlformats.org/officeDocument/2006/relationships/image" Target="../media/image488.png"/><Relationship Id="rId5" Type="http://schemas.openxmlformats.org/officeDocument/2006/relationships/image" Target="../media/image482.png"/><Relationship Id="rId15" Type="http://schemas.openxmlformats.org/officeDocument/2006/relationships/image" Target="../media/image492.png"/><Relationship Id="rId10" Type="http://schemas.openxmlformats.org/officeDocument/2006/relationships/image" Target="../media/image487.png"/><Relationship Id="rId19" Type="http://schemas.openxmlformats.org/officeDocument/2006/relationships/image" Target="../media/image496.png"/><Relationship Id="rId4" Type="http://schemas.openxmlformats.org/officeDocument/2006/relationships/image" Target="../media/image481.png"/><Relationship Id="rId9" Type="http://schemas.openxmlformats.org/officeDocument/2006/relationships/image" Target="../media/image486.png"/><Relationship Id="rId14" Type="http://schemas.openxmlformats.org/officeDocument/2006/relationships/image" Target="../media/image49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13" Type="http://schemas.openxmlformats.org/officeDocument/2006/relationships/image" Target="../media/image505.png"/><Relationship Id="rId3" Type="http://schemas.openxmlformats.org/officeDocument/2006/relationships/image" Target="../media/image480.png"/><Relationship Id="rId7" Type="http://schemas.openxmlformats.org/officeDocument/2006/relationships/image" Target="../media/image484.png"/><Relationship Id="rId12" Type="http://schemas.openxmlformats.org/officeDocument/2006/relationships/image" Target="../media/image504.png"/><Relationship Id="rId2" Type="http://schemas.openxmlformats.org/officeDocument/2006/relationships/image" Target="../media/image4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3.png"/><Relationship Id="rId11" Type="http://schemas.openxmlformats.org/officeDocument/2006/relationships/image" Target="../media/image503.png"/><Relationship Id="rId5" Type="http://schemas.openxmlformats.org/officeDocument/2006/relationships/image" Target="../media/image482.png"/><Relationship Id="rId10" Type="http://schemas.openxmlformats.org/officeDocument/2006/relationships/image" Target="../media/image502.png"/><Relationship Id="rId4" Type="http://schemas.openxmlformats.org/officeDocument/2006/relationships/image" Target="../media/image481.png"/><Relationship Id="rId9" Type="http://schemas.openxmlformats.org/officeDocument/2006/relationships/image" Target="../media/image501.png"/><Relationship Id="rId14" Type="http://schemas.openxmlformats.org/officeDocument/2006/relationships/image" Target="../media/image50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13" Type="http://schemas.openxmlformats.org/officeDocument/2006/relationships/image" Target="../media/image515.png"/><Relationship Id="rId18" Type="http://schemas.openxmlformats.org/officeDocument/2006/relationships/image" Target="../media/image520.png"/><Relationship Id="rId3" Type="http://schemas.openxmlformats.org/officeDocument/2006/relationships/image" Target="../media/image507.png"/><Relationship Id="rId21" Type="http://schemas.openxmlformats.org/officeDocument/2006/relationships/image" Target="../media/image523.png"/><Relationship Id="rId7" Type="http://schemas.openxmlformats.org/officeDocument/2006/relationships/image" Target="../media/image509.png"/><Relationship Id="rId12" Type="http://schemas.openxmlformats.org/officeDocument/2006/relationships/image" Target="../media/image514.png"/><Relationship Id="rId17" Type="http://schemas.openxmlformats.org/officeDocument/2006/relationships/image" Target="../media/image519.png"/><Relationship Id="rId2" Type="http://schemas.openxmlformats.org/officeDocument/2006/relationships/image" Target="../media/image4830.png"/><Relationship Id="rId16" Type="http://schemas.openxmlformats.org/officeDocument/2006/relationships/image" Target="../media/image518.png"/><Relationship Id="rId20" Type="http://schemas.openxmlformats.org/officeDocument/2006/relationships/image" Target="../media/image5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513.png"/><Relationship Id="rId24" Type="http://schemas.openxmlformats.org/officeDocument/2006/relationships/image" Target="../media/image526.png"/><Relationship Id="rId5" Type="http://schemas.openxmlformats.org/officeDocument/2006/relationships/image" Target="../media/image482.png"/><Relationship Id="rId15" Type="http://schemas.openxmlformats.org/officeDocument/2006/relationships/image" Target="../media/image517.png"/><Relationship Id="rId23" Type="http://schemas.openxmlformats.org/officeDocument/2006/relationships/image" Target="../media/image525.png"/><Relationship Id="rId10" Type="http://schemas.openxmlformats.org/officeDocument/2006/relationships/image" Target="../media/image512.png"/><Relationship Id="rId19" Type="http://schemas.openxmlformats.org/officeDocument/2006/relationships/image" Target="../media/image521.png"/><Relationship Id="rId4" Type="http://schemas.openxmlformats.org/officeDocument/2006/relationships/image" Target="../media/image481.png"/><Relationship Id="rId9" Type="http://schemas.openxmlformats.org/officeDocument/2006/relationships/image" Target="../media/image511.png"/><Relationship Id="rId14" Type="http://schemas.openxmlformats.org/officeDocument/2006/relationships/image" Target="../media/image516.png"/><Relationship Id="rId22" Type="http://schemas.openxmlformats.org/officeDocument/2006/relationships/image" Target="../media/image5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7.png"/><Relationship Id="rId13" Type="http://schemas.openxmlformats.org/officeDocument/2006/relationships/image" Target="../media/image532.png"/><Relationship Id="rId3" Type="http://schemas.openxmlformats.org/officeDocument/2006/relationships/image" Target="../media/image507.png"/><Relationship Id="rId7" Type="http://schemas.openxmlformats.org/officeDocument/2006/relationships/image" Target="../media/image509.png"/><Relationship Id="rId12" Type="http://schemas.openxmlformats.org/officeDocument/2006/relationships/image" Target="../media/image531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530.png"/><Relationship Id="rId5" Type="http://schemas.openxmlformats.org/officeDocument/2006/relationships/image" Target="../media/image482.png"/><Relationship Id="rId10" Type="http://schemas.openxmlformats.org/officeDocument/2006/relationships/image" Target="../media/image529.png"/><Relationship Id="rId4" Type="http://schemas.openxmlformats.org/officeDocument/2006/relationships/image" Target="../media/image481.png"/><Relationship Id="rId9" Type="http://schemas.openxmlformats.org/officeDocument/2006/relationships/image" Target="../media/image5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5.png"/><Relationship Id="rId3" Type="http://schemas.openxmlformats.org/officeDocument/2006/relationships/image" Target="../media/image507.png"/><Relationship Id="rId7" Type="http://schemas.openxmlformats.org/officeDocument/2006/relationships/image" Target="../media/image534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5" Type="http://schemas.openxmlformats.org/officeDocument/2006/relationships/image" Target="../media/image482.png"/><Relationship Id="rId4" Type="http://schemas.openxmlformats.org/officeDocument/2006/relationships/image" Target="../media/image481.png"/><Relationship Id="rId9" Type="http://schemas.openxmlformats.org/officeDocument/2006/relationships/image" Target="../media/image5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8.png"/><Relationship Id="rId13" Type="http://schemas.openxmlformats.org/officeDocument/2006/relationships/image" Target="../media/image542.png"/><Relationship Id="rId3" Type="http://schemas.openxmlformats.org/officeDocument/2006/relationships/image" Target="../media/image507.png"/><Relationship Id="rId7" Type="http://schemas.openxmlformats.org/officeDocument/2006/relationships/image" Target="../media/image537.png"/><Relationship Id="rId12" Type="http://schemas.openxmlformats.org/officeDocument/2006/relationships/image" Target="../media/image541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40.png"/><Relationship Id="rId5" Type="http://schemas.openxmlformats.org/officeDocument/2006/relationships/image" Target="../media/image482.png"/><Relationship Id="rId10" Type="http://schemas.openxmlformats.org/officeDocument/2006/relationships/image" Target="../media/image536.png"/><Relationship Id="rId4" Type="http://schemas.openxmlformats.org/officeDocument/2006/relationships/image" Target="../media/image481.png"/><Relationship Id="rId9" Type="http://schemas.openxmlformats.org/officeDocument/2006/relationships/image" Target="../media/image5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47.png"/><Relationship Id="rId3" Type="http://schemas.openxmlformats.org/officeDocument/2006/relationships/image" Target="../media/image507.png"/><Relationship Id="rId7" Type="http://schemas.openxmlformats.org/officeDocument/2006/relationships/image" Target="../media/image536.png"/><Relationship Id="rId12" Type="http://schemas.openxmlformats.org/officeDocument/2006/relationships/image" Target="../media/image546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45.png"/><Relationship Id="rId5" Type="http://schemas.openxmlformats.org/officeDocument/2006/relationships/image" Target="../media/image482.png"/><Relationship Id="rId10" Type="http://schemas.openxmlformats.org/officeDocument/2006/relationships/image" Target="../media/image544.png"/><Relationship Id="rId4" Type="http://schemas.openxmlformats.org/officeDocument/2006/relationships/image" Target="../media/image481.png"/><Relationship Id="rId9" Type="http://schemas.openxmlformats.org/officeDocument/2006/relationships/image" Target="../media/image543.png"/><Relationship Id="rId14" Type="http://schemas.openxmlformats.org/officeDocument/2006/relationships/image" Target="../media/image5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5881" y="1114934"/>
            <a:ext cx="8397974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Methods in Calculus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7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8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/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blipFill>
                <a:blip r:embed="rId9"/>
                <a:stretch>
                  <a:fillRect l="-30233" t="-159494" r="-29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3A50984-51C1-4291-A992-E3D8472C22C2}"/>
                  </a:ext>
                </a:extLst>
              </p:cNvPr>
              <p:cNvSpPr txBox="1"/>
              <p:nvPr/>
            </p:nvSpPr>
            <p:spPr>
              <a:xfrm>
                <a:off x="5226770" y="1955572"/>
                <a:ext cx="2952218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3A50984-51C1-4291-A992-E3D8472C2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955572"/>
                <a:ext cx="2952218" cy="414985"/>
              </a:xfrm>
              <a:prstGeom prst="rect">
                <a:avLst/>
              </a:prstGeom>
              <a:blipFill>
                <a:blip r:embed="rId10"/>
                <a:stretch>
                  <a:fillRect l="-206" r="-206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34CA760-38EB-4CA2-8537-46F656DBF0CF}"/>
                  </a:ext>
                </a:extLst>
              </p:cNvPr>
              <p:cNvSpPr txBox="1"/>
              <p:nvPr/>
            </p:nvSpPr>
            <p:spPr>
              <a:xfrm>
                <a:off x="5226770" y="2603272"/>
                <a:ext cx="288623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34CA760-38EB-4CA2-8537-46F656DBF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2603272"/>
                <a:ext cx="2886239" cy="346890"/>
              </a:xfrm>
              <a:prstGeom prst="rect">
                <a:avLst/>
              </a:prstGeom>
              <a:blipFill>
                <a:blip r:embed="rId11"/>
                <a:stretch>
                  <a:fillRect l="-211" t="-3509" r="-211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DCE04A4-0CAD-497C-BD07-991B272CE1C2}"/>
                  </a:ext>
                </a:extLst>
              </p:cNvPr>
              <p:cNvSpPr txBox="1"/>
              <p:nvPr/>
            </p:nvSpPr>
            <p:spPr>
              <a:xfrm>
                <a:off x="5226770" y="3203347"/>
                <a:ext cx="3056158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DCE04A4-0CAD-497C-BD07-991B272CE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3203347"/>
                <a:ext cx="3056158" cy="346890"/>
              </a:xfrm>
              <a:prstGeom prst="rect">
                <a:avLst/>
              </a:prstGeom>
              <a:blipFill>
                <a:blip r:embed="rId12"/>
                <a:stretch>
                  <a:fillRect l="-199" t="-1754" r="-19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0C44A1E-31E6-4734-818A-0B4AB7210F4A}"/>
                  </a:ext>
                </a:extLst>
              </p:cNvPr>
              <p:cNvSpPr txBox="1"/>
              <p:nvPr/>
            </p:nvSpPr>
            <p:spPr>
              <a:xfrm>
                <a:off x="5188670" y="3812947"/>
                <a:ext cx="3137462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0C44A1E-31E6-4734-818A-0B4AB7210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670" y="3812947"/>
                <a:ext cx="3137462" cy="346890"/>
              </a:xfrm>
              <a:prstGeom prst="rect">
                <a:avLst/>
              </a:prstGeom>
              <a:blipFill>
                <a:blip r:embed="rId13"/>
                <a:stretch>
                  <a:fillRect t="-1754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4C57EE2-548B-46FC-8F92-6ECFCD889DAE}"/>
                  </a:ext>
                </a:extLst>
              </p:cNvPr>
              <p:cNvSpPr txBox="1"/>
              <p:nvPr/>
            </p:nvSpPr>
            <p:spPr>
              <a:xfrm>
                <a:off x="5236295" y="4384447"/>
                <a:ext cx="2443682" cy="418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4C57EE2-548B-46FC-8F92-6ECFCD889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95" y="4384447"/>
                <a:ext cx="2443682" cy="418641"/>
              </a:xfrm>
              <a:prstGeom prst="rect">
                <a:avLst/>
              </a:prstGeom>
              <a:blipFill>
                <a:blip r:embed="rId14"/>
                <a:stretch>
                  <a:fillRect l="-249" r="-249"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4">
            <a:extLst>
              <a:ext uri="{FF2B5EF4-FFF2-40B4-BE49-F238E27FC236}">
                <a16:creationId xmlns:a16="http://schemas.microsoft.com/office/drawing/2014/main" id="{0F8EC9F7-ECFB-45F8-BE23-283B9609B006}"/>
              </a:ext>
            </a:extLst>
          </p:cNvPr>
          <p:cNvSpPr/>
          <p:nvPr/>
        </p:nvSpPr>
        <p:spPr>
          <a:xfrm flipH="1">
            <a:off x="5010149" y="1543050"/>
            <a:ext cx="357244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46089965-1108-4559-A173-58A0345A1F28}"/>
              </a:ext>
            </a:extLst>
          </p:cNvPr>
          <p:cNvSpPr txBox="1"/>
          <p:nvPr/>
        </p:nvSpPr>
        <p:spPr>
          <a:xfrm>
            <a:off x="3705225" y="1578502"/>
            <a:ext cx="1466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now know these integrals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54">
            <a:extLst>
              <a:ext uri="{FF2B5EF4-FFF2-40B4-BE49-F238E27FC236}">
                <a16:creationId xmlns:a16="http://schemas.microsoft.com/office/drawing/2014/main" id="{BE932B57-4451-4C34-BEFD-B0BCA85B00A9}"/>
              </a:ext>
            </a:extLst>
          </p:cNvPr>
          <p:cNvSpPr/>
          <p:nvPr/>
        </p:nvSpPr>
        <p:spPr>
          <a:xfrm flipH="1">
            <a:off x="5029199" y="2162175"/>
            <a:ext cx="37147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0" name="Arc 54">
            <a:extLst>
              <a:ext uri="{FF2B5EF4-FFF2-40B4-BE49-F238E27FC236}">
                <a16:creationId xmlns:a16="http://schemas.microsoft.com/office/drawing/2014/main" id="{F2EE8033-13CC-4CB7-A7E8-24880747DC5F}"/>
              </a:ext>
            </a:extLst>
          </p:cNvPr>
          <p:cNvSpPr/>
          <p:nvPr/>
        </p:nvSpPr>
        <p:spPr>
          <a:xfrm flipH="1">
            <a:off x="5010149" y="2790825"/>
            <a:ext cx="357244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1" name="Arc 54">
            <a:extLst>
              <a:ext uri="{FF2B5EF4-FFF2-40B4-BE49-F238E27FC236}">
                <a16:creationId xmlns:a16="http://schemas.microsoft.com/office/drawing/2014/main" id="{AE5E6A9C-71B7-43B2-A0FF-EE90729D52BA}"/>
              </a:ext>
            </a:extLst>
          </p:cNvPr>
          <p:cNvSpPr/>
          <p:nvPr/>
        </p:nvSpPr>
        <p:spPr>
          <a:xfrm flipH="1">
            <a:off x="5048249" y="3400425"/>
            <a:ext cx="37147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2" name="Arc 54">
            <a:extLst>
              <a:ext uri="{FF2B5EF4-FFF2-40B4-BE49-F238E27FC236}">
                <a16:creationId xmlns:a16="http://schemas.microsoft.com/office/drawing/2014/main" id="{3A099B06-6271-49E9-8830-D18D358246AF}"/>
              </a:ext>
            </a:extLst>
          </p:cNvPr>
          <p:cNvSpPr/>
          <p:nvPr/>
        </p:nvSpPr>
        <p:spPr>
          <a:xfrm flipH="1">
            <a:off x="5010149" y="4029076"/>
            <a:ext cx="371475" cy="5524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DC9A560-0088-4950-AD31-4F71B845035A}"/>
              </a:ext>
            </a:extLst>
          </p:cNvPr>
          <p:cNvSpPr txBox="1"/>
          <p:nvPr/>
        </p:nvSpPr>
        <p:spPr>
          <a:xfrm>
            <a:off x="3895725" y="2216677"/>
            <a:ext cx="122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C59950-856C-4A1A-8B4A-6CA01ACEB3D9}"/>
              </a:ext>
            </a:extLst>
          </p:cNvPr>
          <p:cNvSpPr txBox="1"/>
          <p:nvPr/>
        </p:nvSpPr>
        <p:spPr>
          <a:xfrm>
            <a:off x="3371851" y="2721502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Look at the target – we need to find a way to group the first 2 terms, so they will need to have the same coefficient</a:t>
            </a:r>
            <a:endParaRPr lang="en-GB" sz="9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7AEC2-7849-4114-9453-C308E986B7A8}"/>
              </a:ext>
            </a:extLst>
          </p:cNvPr>
          <p:cNvSpPr/>
          <p:nvPr/>
        </p:nvSpPr>
        <p:spPr>
          <a:xfrm>
            <a:off x="1362075" y="2743200"/>
            <a:ext cx="904875" cy="5429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44AE483-7C9E-4A77-84E9-33765BC1E80C}"/>
              </a:ext>
            </a:extLst>
          </p:cNvPr>
          <p:cNvSpPr/>
          <p:nvPr/>
        </p:nvSpPr>
        <p:spPr>
          <a:xfrm>
            <a:off x="5372100" y="2562225"/>
            <a:ext cx="1466849" cy="4286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CF5B9862-4FD0-4959-9AF6-F2D305AB9BFD}"/>
              </a:ext>
            </a:extLst>
          </p:cNvPr>
          <p:cNvSpPr/>
          <p:nvPr/>
        </p:nvSpPr>
        <p:spPr>
          <a:xfrm>
            <a:off x="5381625" y="2562225"/>
            <a:ext cx="409576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A9AB682-ABFD-4350-8818-25FF4FE02CC5}"/>
              </a:ext>
            </a:extLst>
          </p:cNvPr>
          <p:cNvSpPr/>
          <p:nvPr/>
        </p:nvSpPr>
        <p:spPr>
          <a:xfrm>
            <a:off x="5362575" y="3190875"/>
            <a:ext cx="590550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3">
            <a:extLst>
              <a:ext uri="{FF2B5EF4-FFF2-40B4-BE49-F238E27FC236}">
                <a16:creationId xmlns:a16="http://schemas.microsoft.com/office/drawing/2014/main" id="{95F10BED-C552-414F-903A-455F1616D264}"/>
              </a:ext>
            </a:extLst>
          </p:cNvPr>
          <p:cNvSpPr txBox="1"/>
          <p:nvPr/>
        </p:nvSpPr>
        <p:spPr>
          <a:xfrm>
            <a:off x="3514725" y="3588277"/>
            <a:ext cx="1619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power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580EDDAF-E2C7-4A3D-AF26-A3C491A5FF82}"/>
              </a:ext>
            </a:extLst>
          </p:cNvPr>
          <p:cNvSpPr txBox="1"/>
          <p:nvPr/>
        </p:nvSpPr>
        <p:spPr>
          <a:xfrm>
            <a:off x="3743325" y="4007377"/>
            <a:ext cx="131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the first 2 terms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D48D3-0D6D-45CF-9D74-6239191CE4F6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D48D3-0D6D-45CF-9D74-6239191CE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15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0EB74CA-D2EE-46F5-915D-858A2476E4BC}"/>
              </a:ext>
            </a:extLst>
          </p:cNvPr>
          <p:cNvSpPr/>
          <p:nvPr/>
        </p:nvSpPr>
        <p:spPr>
          <a:xfrm>
            <a:off x="1333500" y="3914775"/>
            <a:ext cx="9429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F3B50D5-D343-4798-8485-DA2FE6C91364}"/>
              </a:ext>
            </a:extLst>
          </p:cNvPr>
          <p:cNvSpPr/>
          <p:nvPr/>
        </p:nvSpPr>
        <p:spPr>
          <a:xfrm>
            <a:off x="1047750" y="4448175"/>
            <a:ext cx="18192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A34EAB1-242E-45B7-B2CE-B4FEA6B9B26D}"/>
              </a:ext>
            </a:extLst>
          </p:cNvPr>
          <p:cNvSpPr/>
          <p:nvPr/>
        </p:nvSpPr>
        <p:spPr>
          <a:xfrm>
            <a:off x="1047750" y="4981575"/>
            <a:ext cx="18192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B5C97FC-5D5C-4402-9CD1-5BDA5AB26AAB}"/>
              </a:ext>
            </a:extLst>
          </p:cNvPr>
          <p:cNvSpPr/>
          <p:nvPr/>
        </p:nvSpPr>
        <p:spPr>
          <a:xfrm>
            <a:off x="5667375" y="1333500"/>
            <a:ext cx="266700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2B5532D-A63E-4B48-81CA-209F1EBEEF95}"/>
              </a:ext>
            </a:extLst>
          </p:cNvPr>
          <p:cNvSpPr/>
          <p:nvPr/>
        </p:nvSpPr>
        <p:spPr>
          <a:xfrm>
            <a:off x="5562600" y="2057401"/>
            <a:ext cx="304800" cy="2476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F068EF9-4A9F-44C9-94D7-D024FE2C4EE4}"/>
              </a:ext>
            </a:extLst>
          </p:cNvPr>
          <p:cNvSpPr/>
          <p:nvPr/>
        </p:nvSpPr>
        <p:spPr>
          <a:xfrm>
            <a:off x="6000750" y="1333501"/>
            <a:ext cx="495300" cy="4667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B6C97AC4-8D1C-4165-8C92-3488B36EF440}"/>
              </a:ext>
            </a:extLst>
          </p:cNvPr>
          <p:cNvSpPr/>
          <p:nvPr/>
        </p:nvSpPr>
        <p:spPr>
          <a:xfrm>
            <a:off x="6591300" y="1333501"/>
            <a:ext cx="495300" cy="4667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022B52D6-A00E-4B67-A05B-068C48936838}"/>
              </a:ext>
            </a:extLst>
          </p:cNvPr>
          <p:cNvSpPr/>
          <p:nvPr/>
        </p:nvSpPr>
        <p:spPr>
          <a:xfrm>
            <a:off x="5981699" y="1933576"/>
            <a:ext cx="847725" cy="4286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ADB2D67-84F8-400D-AD3A-A5F7441C8367}"/>
              </a:ext>
            </a:extLst>
          </p:cNvPr>
          <p:cNvSpPr/>
          <p:nvPr/>
        </p:nvSpPr>
        <p:spPr>
          <a:xfrm>
            <a:off x="6962774" y="1933576"/>
            <a:ext cx="847725" cy="4286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A0C3349B-6FDB-4EC3-BECB-4005D723AA76}"/>
                  </a:ext>
                </a:extLst>
              </p:cNvPr>
              <p:cNvSpPr txBox="1"/>
              <p:nvPr/>
            </p:nvSpPr>
            <p:spPr>
              <a:xfrm>
                <a:off x="5191124" y="5121802"/>
                <a:ext cx="2381251" cy="441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 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A0C3349B-6FDB-4EC3-BECB-4005D723A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124" y="5121802"/>
                <a:ext cx="2381251" cy="441659"/>
              </a:xfrm>
              <a:prstGeom prst="rect">
                <a:avLst/>
              </a:prstGeom>
              <a:blipFill>
                <a:blip r:embed="rId16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1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41" grpId="0"/>
      <p:bldP spid="46" grpId="0" animBg="1"/>
      <p:bldP spid="47" grpId="0"/>
      <p:bldP spid="48" grpId="0" animBg="1"/>
      <p:bldP spid="50" grpId="0" animBg="1"/>
      <p:bldP spid="51" grpId="0" animBg="1"/>
      <p:bldP spid="52" grpId="0" animBg="1"/>
      <p:bldP spid="53" grpId="0"/>
      <p:bldP spid="54" grpId="0"/>
      <p:bldP spid="5" grpId="0" animBg="1"/>
      <p:bldP spid="5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1DB0488-07F7-4F20-A893-F91C119EB307}"/>
              </a:ext>
            </a:extLst>
          </p:cNvPr>
          <p:cNvSpPr/>
          <p:nvPr/>
        </p:nvSpPr>
        <p:spPr>
          <a:xfrm>
            <a:off x="3743326" y="5381625"/>
            <a:ext cx="2286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4305300" y="5381625"/>
            <a:ext cx="266699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119562" y="60483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562" y="6048375"/>
                <a:ext cx="420436" cy="184666"/>
              </a:xfrm>
              <a:prstGeom prst="rect">
                <a:avLst/>
              </a:prstGeom>
              <a:blipFill>
                <a:blip r:embed="rId14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1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8" grpId="1" animBg="1"/>
      <p:bldP spid="29" grpId="0" animBg="1"/>
      <p:bldP spid="29" grpId="1" animBg="1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4714875" y="5372101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033837" y="6067425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837" y="6067425"/>
                <a:ext cx="720325" cy="184666"/>
              </a:xfrm>
              <a:prstGeom prst="rect">
                <a:avLst/>
              </a:prstGeom>
              <a:blipFill>
                <a:blip r:embed="rId14"/>
                <a:stretch>
                  <a:fillRect l="-5085" r="-5085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69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5495924" y="5372100"/>
            <a:ext cx="733425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3900487" y="6048375"/>
                <a:ext cx="107324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487" y="6048375"/>
                <a:ext cx="1073243" cy="184666"/>
              </a:xfrm>
              <a:prstGeom prst="rect">
                <a:avLst/>
              </a:prstGeom>
              <a:blipFill>
                <a:blip r:embed="rId14"/>
                <a:stretch>
                  <a:fillRect l="-3409" r="-3409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6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94FDC25-7D90-47E9-8B83-14BD9BFFD8FE}"/>
                  </a:ext>
                </a:extLst>
              </p:cNvPr>
              <p:cNvSpPr txBox="1"/>
              <p:nvPr/>
            </p:nvSpPr>
            <p:spPr>
              <a:xfrm>
                <a:off x="4243387" y="63436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94FDC25-7D90-47E9-8B83-14BD9BFFD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387" y="6343650"/>
                <a:ext cx="820674" cy="184666"/>
              </a:xfrm>
              <a:prstGeom prst="rect">
                <a:avLst/>
              </a:prstGeom>
              <a:blipFill>
                <a:blip r:embed="rId17"/>
                <a:stretch>
                  <a:fillRect l="-4444" r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D096E48E-FF92-4B67-961F-A631F4E43711}"/>
              </a:ext>
            </a:extLst>
          </p:cNvPr>
          <p:cNvSpPr/>
          <p:nvPr/>
        </p:nvSpPr>
        <p:spPr>
          <a:xfrm>
            <a:off x="5024494" y="6105524"/>
            <a:ext cx="280931" cy="3143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F6C16B54-458B-4D46-AF94-ACE62C3390EB}"/>
                  </a:ext>
                </a:extLst>
              </p:cNvPr>
              <p:cNvSpPr txBox="1"/>
              <p:nvPr/>
            </p:nvSpPr>
            <p:spPr>
              <a:xfrm>
                <a:off x="5251053" y="6102877"/>
                <a:ext cx="7115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F6C16B54-458B-4D46-AF94-ACE62C33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053" y="6102877"/>
                <a:ext cx="711597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64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4" grpId="0"/>
      <p:bldP spid="35" grpId="0" animBg="1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6543674" y="5362575"/>
            <a:ext cx="695326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r>
                      <a:rPr lang="en-US" sz="1200" i="1" u="sng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052887" y="6029325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887" y="6029325"/>
                <a:ext cx="890244" cy="184666"/>
              </a:xfrm>
              <a:prstGeom prst="rect">
                <a:avLst/>
              </a:prstGeom>
              <a:blipFill>
                <a:blip r:embed="rId14"/>
                <a:stretch>
                  <a:fillRect l="-4110" r="-411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6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7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046F12D-DC5A-4721-B536-3C0C614E9077}"/>
              </a:ext>
            </a:extLst>
          </p:cNvPr>
          <p:cNvSpPr/>
          <p:nvPr/>
        </p:nvSpPr>
        <p:spPr>
          <a:xfrm>
            <a:off x="4038600" y="5381625"/>
            <a:ext cx="161926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6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8" grpId="0" animBg="1"/>
      <p:bldP spid="3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7362823" y="5362575"/>
            <a:ext cx="838201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53">
            <a:extLst>
              <a:ext uri="{FF2B5EF4-FFF2-40B4-BE49-F238E27FC236}">
                <a16:creationId xmlns:a16="http://schemas.microsoft.com/office/drawing/2014/main" id="{EA17AE11-F02F-4EB9-A5CE-F85FAC0F830D}"/>
              </a:ext>
            </a:extLst>
          </p:cNvPr>
          <p:cNvSpPr txBox="1"/>
          <p:nvPr/>
        </p:nvSpPr>
        <p:spPr>
          <a:xfrm>
            <a:off x="3555603" y="5740927"/>
            <a:ext cx="1711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Comparing </a:t>
            </a:r>
            <a:r>
              <a:rPr lang="en-US" sz="12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constants</a:t>
            </a:r>
            <a:endParaRPr lang="en-GB" sz="12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3814762" y="6048375"/>
                <a:ext cx="124316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762" y="6048375"/>
                <a:ext cx="1243161" cy="184666"/>
              </a:xfrm>
              <a:prstGeom prst="rect">
                <a:avLst/>
              </a:prstGeom>
              <a:blipFill>
                <a:blip r:embed="rId13"/>
                <a:stretch>
                  <a:fillRect l="-2451" r="-245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4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5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6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/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blipFill>
                <a:blip r:embed="rId17"/>
                <a:stretch>
                  <a:fillRect l="-4110" r="-411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E39ECFBA-0522-45CB-88B2-0A985F773ECE}"/>
              </a:ext>
            </a:extLst>
          </p:cNvPr>
          <p:cNvSpPr/>
          <p:nvPr/>
        </p:nvSpPr>
        <p:spPr>
          <a:xfrm>
            <a:off x="5081644" y="6115049"/>
            <a:ext cx="280931" cy="3143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BD0CDEAE-D6C2-4EE1-89A7-AF3487E48041}"/>
                  </a:ext>
                </a:extLst>
              </p:cNvPr>
              <p:cNvSpPr txBox="1"/>
              <p:nvPr/>
            </p:nvSpPr>
            <p:spPr>
              <a:xfrm>
                <a:off x="5336778" y="6112402"/>
                <a:ext cx="7115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BD0CDEAE-D6C2-4EE1-89A7-AF3487E48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78" y="6112402"/>
                <a:ext cx="711597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/>
              <p:nvPr/>
            </p:nvSpPr>
            <p:spPr>
              <a:xfrm>
                <a:off x="4186237" y="6343650"/>
                <a:ext cx="9905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237" y="6343650"/>
                <a:ext cx="990591" cy="184666"/>
              </a:xfrm>
              <a:prstGeom prst="rect">
                <a:avLst/>
              </a:prstGeom>
              <a:blipFill>
                <a:blip r:embed="rId19"/>
                <a:stretch>
                  <a:fillRect l="-3086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57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5" grpId="0" animBg="1"/>
      <p:bldP spid="36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9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0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1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/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blipFill>
                <a:blip r:embed="rId12"/>
                <a:stretch>
                  <a:fillRect l="-4110" r="-411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/>
              <p:nvPr/>
            </p:nvSpPr>
            <p:spPr>
              <a:xfrm>
                <a:off x="147637" y="5210175"/>
                <a:ext cx="9905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" y="5210175"/>
                <a:ext cx="990591" cy="184666"/>
              </a:xfrm>
              <a:prstGeom prst="rect">
                <a:avLst/>
              </a:prstGeom>
              <a:blipFill>
                <a:blip r:embed="rId13"/>
                <a:stretch>
                  <a:fillRect l="-3067" r="-30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50D6238-EA36-4A5F-9386-72C9C0F93C3E}"/>
              </a:ext>
            </a:extLst>
          </p:cNvPr>
          <p:cNvCxnSpPr>
            <a:cxnSpLocks/>
          </p:cNvCxnSpPr>
          <p:nvPr/>
        </p:nvCxnSpPr>
        <p:spPr>
          <a:xfrm>
            <a:off x="1114425" y="432435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89E923DC-CEB0-4AEB-ABB1-78E8717DA988}"/>
              </a:ext>
            </a:extLst>
          </p:cNvPr>
          <p:cNvCxnSpPr>
            <a:cxnSpLocks/>
          </p:cNvCxnSpPr>
          <p:nvPr/>
        </p:nvCxnSpPr>
        <p:spPr>
          <a:xfrm flipV="1">
            <a:off x="1114425" y="4686300"/>
            <a:ext cx="8382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E6CC287-1CDF-4FBF-9343-F0ACF72B9FE1}"/>
                  </a:ext>
                </a:extLst>
              </p:cNvPr>
              <p:cNvSpPr txBox="1"/>
              <p:nvPr/>
            </p:nvSpPr>
            <p:spPr>
              <a:xfrm>
                <a:off x="2052637" y="4543425"/>
                <a:ext cx="97635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/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E6CC287-1CDF-4FBF-9343-F0ACF72B9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637" y="4543425"/>
                <a:ext cx="976358" cy="184666"/>
              </a:xfrm>
              <a:prstGeom prst="rect">
                <a:avLst/>
              </a:prstGeom>
              <a:blipFill>
                <a:blip r:embed="rId14"/>
                <a:stretch>
                  <a:fillRect l="-5625" t="-25806" r="-5000" b="-4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8918542-B432-4E3C-B269-27DD6F0BD2DF}"/>
              </a:ext>
            </a:extLst>
          </p:cNvPr>
          <p:cNvCxnSpPr>
            <a:cxnSpLocks/>
          </p:cNvCxnSpPr>
          <p:nvPr/>
        </p:nvCxnSpPr>
        <p:spPr>
          <a:xfrm>
            <a:off x="1190625" y="464820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5E7CF50-0FFC-42A7-942A-0A12AC04E040}"/>
              </a:ext>
            </a:extLst>
          </p:cNvPr>
          <p:cNvCxnSpPr>
            <a:cxnSpLocks/>
          </p:cNvCxnSpPr>
          <p:nvPr/>
        </p:nvCxnSpPr>
        <p:spPr>
          <a:xfrm flipV="1">
            <a:off x="1190625" y="5010150"/>
            <a:ext cx="8382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4AA2BD9-550B-4970-AEC2-31AA224101A7}"/>
                  </a:ext>
                </a:extLst>
              </p:cNvPr>
              <p:cNvSpPr txBox="1"/>
              <p:nvPr/>
            </p:nvSpPr>
            <p:spPr>
              <a:xfrm>
                <a:off x="2081212" y="4895850"/>
                <a:ext cx="9472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200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=−9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4AA2BD9-550B-4970-AEC2-31AA22410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12" y="4895850"/>
                <a:ext cx="947247" cy="184666"/>
              </a:xfrm>
              <a:prstGeom prst="rect">
                <a:avLst/>
              </a:prstGeom>
              <a:blipFill>
                <a:blip r:embed="rId15"/>
                <a:stretch>
                  <a:fillRect l="-5769" t="-26667" r="-448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3B272E-DB65-4D87-B39C-58BB52FFEE6C}"/>
                  </a:ext>
                </a:extLst>
              </p:cNvPr>
              <p:cNvSpPr txBox="1"/>
              <p:nvPr/>
            </p:nvSpPr>
            <p:spPr>
              <a:xfrm>
                <a:off x="4147499" y="4164882"/>
                <a:ext cx="1370055" cy="30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3B272E-DB65-4D87-B39C-58BB52FFE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499" y="4164882"/>
                <a:ext cx="1370055" cy="305725"/>
              </a:xfrm>
              <a:prstGeom prst="rect">
                <a:avLst/>
              </a:prstGeom>
              <a:blipFill>
                <a:blip r:embed="rId16"/>
                <a:stretch>
                  <a:fillRect t="-2000" r="-1333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FC057BE-846F-4886-BD31-20191D461A26}"/>
                  </a:ext>
                </a:extLst>
              </p:cNvPr>
              <p:cNvSpPr txBox="1"/>
              <p:nvPr/>
            </p:nvSpPr>
            <p:spPr>
              <a:xfrm>
                <a:off x="4128449" y="4717332"/>
                <a:ext cx="1370055" cy="30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FC057BE-846F-4886-BD31-20191D461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449" y="4717332"/>
                <a:ext cx="1370055" cy="305725"/>
              </a:xfrm>
              <a:prstGeom prst="rect">
                <a:avLst/>
              </a:prstGeom>
              <a:blipFill>
                <a:blip r:embed="rId17"/>
                <a:stretch>
                  <a:fillRect t="-2000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F1FF4BD-F927-498D-97DB-0172139766B4}"/>
                  </a:ext>
                </a:extLst>
              </p:cNvPr>
              <p:cNvSpPr txBox="1"/>
              <p:nvPr/>
            </p:nvSpPr>
            <p:spPr>
              <a:xfrm>
                <a:off x="604100" y="4227430"/>
                <a:ext cx="4262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F1FF4BD-F927-498D-97DB-017213976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00" y="4227430"/>
                <a:ext cx="426271" cy="184666"/>
              </a:xfrm>
              <a:prstGeom prst="rect">
                <a:avLst/>
              </a:prstGeom>
              <a:blipFill>
                <a:blip r:embed="rId18"/>
                <a:stretch>
                  <a:fillRect l="-8571" r="-8571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EC2EDF-CDF1-4F5E-B261-AED835FC94A9}"/>
                  </a:ext>
                </a:extLst>
              </p:cNvPr>
              <p:cNvSpPr txBox="1"/>
              <p:nvPr/>
            </p:nvSpPr>
            <p:spPr>
              <a:xfrm>
                <a:off x="614362" y="4548187"/>
                <a:ext cx="4262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EC2EDF-CDF1-4F5E-B261-AED835FC9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4548187"/>
                <a:ext cx="426271" cy="184666"/>
              </a:xfrm>
              <a:prstGeom prst="rect">
                <a:avLst/>
              </a:prstGeom>
              <a:blipFill>
                <a:blip r:embed="rId19"/>
                <a:stretch>
                  <a:fillRect l="-7143" r="-71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8A06001-4BAE-46AE-B90B-66848AB9CA39}"/>
                  </a:ext>
                </a:extLst>
              </p:cNvPr>
              <p:cNvSpPr txBox="1"/>
              <p:nvPr/>
            </p:nvSpPr>
            <p:spPr>
              <a:xfrm>
                <a:off x="595312" y="4876800"/>
                <a:ext cx="5468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8A06001-4BAE-46AE-B90B-66848AB9C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" y="4876800"/>
                <a:ext cx="546881" cy="184666"/>
              </a:xfrm>
              <a:prstGeom prst="rect">
                <a:avLst/>
              </a:prstGeom>
              <a:blipFill>
                <a:blip r:embed="rId20"/>
                <a:stretch>
                  <a:fillRect l="-6742" r="-786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4817179-F1BD-4AFA-85E0-99AB0A786BEA}"/>
                  </a:ext>
                </a:extLst>
              </p:cNvPr>
              <p:cNvSpPr txBox="1"/>
              <p:nvPr/>
            </p:nvSpPr>
            <p:spPr>
              <a:xfrm>
                <a:off x="600075" y="5214937"/>
                <a:ext cx="54168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4817179-F1BD-4AFA-85E0-99AB0A78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5214937"/>
                <a:ext cx="541687" cy="184666"/>
              </a:xfrm>
              <a:prstGeom prst="rect">
                <a:avLst/>
              </a:prstGeom>
              <a:blipFill>
                <a:blip r:embed="rId21"/>
                <a:stretch>
                  <a:fillRect l="-5618" r="-6742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3">
            <a:extLst>
              <a:ext uri="{FF2B5EF4-FFF2-40B4-BE49-F238E27FC236}">
                <a16:creationId xmlns:a16="http://schemas.microsoft.com/office/drawing/2014/main" id="{0253A72C-21C3-452F-B322-F5F73EBF1F59}"/>
              </a:ext>
            </a:extLst>
          </p:cNvPr>
          <p:cNvSpPr txBox="1"/>
          <p:nvPr/>
        </p:nvSpPr>
        <p:spPr>
          <a:xfrm>
            <a:off x="5755877" y="3788302"/>
            <a:ext cx="187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A-E with the values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4">
            <a:extLst>
              <a:ext uri="{FF2B5EF4-FFF2-40B4-BE49-F238E27FC236}">
                <a16:creationId xmlns:a16="http://schemas.microsoft.com/office/drawing/2014/main" id="{5C059D7C-954F-4504-881F-9AC7931749AC}"/>
              </a:ext>
            </a:extLst>
          </p:cNvPr>
          <p:cNvSpPr/>
          <p:nvPr/>
        </p:nvSpPr>
        <p:spPr>
          <a:xfrm>
            <a:off x="5529319" y="376237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E26AD0E1-D2A7-4C84-8E39-D4DBEBB47C71}"/>
              </a:ext>
            </a:extLst>
          </p:cNvPr>
          <p:cNvSpPr txBox="1"/>
          <p:nvPr/>
        </p:nvSpPr>
        <p:spPr>
          <a:xfrm>
            <a:off x="5755877" y="4359802"/>
            <a:ext cx="150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the second fraction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Arc 54">
            <a:extLst>
              <a:ext uri="{FF2B5EF4-FFF2-40B4-BE49-F238E27FC236}">
                <a16:creationId xmlns:a16="http://schemas.microsoft.com/office/drawing/2014/main" id="{C2265C94-0EE1-4FC4-9D50-FF3DCFCEC249}"/>
              </a:ext>
            </a:extLst>
          </p:cNvPr>
          <p:cNvSpPr/>
          <p:nvPr/>
        </p:nvSpPr>
        <p:spPr>
          <a:xfrm>
            <a:off x="5529319" y="433387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/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blipFill>
                <a:blip r:embed="rId22"/>
                <a:stretch>
                  <a:fillRect l="-694" r="-208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1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34" grpId="0"/>
      <p:bldP spid="39" grpId="0"/>
      <p:bldP spid="41" grpId="0"/>
      <p:bldP spid="41" grpId="1"/>
      <p:bldP spid="44" grpId="0"/>
      <p:bldP spid="44" grpId="1"/>
      <p:bldP spid="45" grpId="0"/>
      <p:bldP spid="46" grpId="0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2" grpId="0" animBg="1"/>
      <p:bldP spid="53" grpId="0"/>
      <p:bldP spid="54" grpId="0" animBg="1"/>
      <p:bldP spid="6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b) Hence, 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/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blipFill>
                <a:blip r:embed="rId5"/>
                <a:stretch>
                  <a:fillRect l="-694" r="-208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F8FE561-A369-47D4-B770-45E51C891100}"/>
                  </a:ext>
                </a:extLst>
              </p:cNvPr>
              <p:cNvSpPr txBox="1"/>
              <p:nvPr/>
            </p:nvSpPr>
            <p:spPr>
              <a:xfrm>
                <a:off x="1209578" y="4541658"/>
                <a:ext cx="149585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F8FE561-A369-47D4-B770-45E51C891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578" y="4541658"/>
                <a:ext cx="1495859" cy="565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4AEBAE57-FAA9-42B6-8439-5BBD302B6567}"/>
                  </a:ext>
                </a:extLst>
              </p:cNvPr>
              <p:cNvSpPr txBox="1"/>
              <p:nvPr/>
            </p:nvSpPr>
            <p:spPr>
              <a:xfrm>
                <a:off x="3848003" y="1341258"/>
                <a:ext cx="1175386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4AEBAE57-FAA9-42B6-8439-5BBD302B6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03" y="1341258"/>
                <a:ext cx="1175386" cy="444032"/>
              </a:xfrm>
              <a:prstGeom prst="rect">
                <a:avLst/>
              </a:prstGeom>
              <a:blipFill>
                <a:blip r:embed="rId7"/>
                <a:stretch>
                  <a:fillRect l="-49223" t="-154795" r="-2073" b="-2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28A2B15-BB04-4AEB-A38A-DFE728F0453E}"/>
                  </a:ext>
                </a:extLst>
              </p:cNvPr>
              <p:cNvSpPr txBox="1"/>
              <p:nvPr/>
            </p:nvSpPr>
            <p:spPr>
              <a:xfrm>
                <a:off x="3686078" y="1979433"/>
                <a:ext cx="1897763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28A2B15-BB04-4AEB-A38A-DFE728F04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78" y="1979433"/>
                <a:ext cx="1897763" cy="444032"/>
              </a:xfrm>
              <a:prstGeom prst="rect">
                <a:avLst/>
              </a:prstGeom>
              <a:blipFill>
                <a:blip r:embed="rId8"/>
                <a:stretch>
                  <a:fillRect l="-22830" t="-156164" r="-965" b="-215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B4A684E4-77F1-4A17-A261-76CA3417814F}"/>
                  </a:ext>
                </a:extLst>
              </p:cNvPr>
              <p:cNvSpPr txBox="1"/>
              <p:nvPr/>
            </p:nvSpPr>
            <p:spPr>
              <a:xfrm>
                <a:off x="3676553" y="2617608"/>
                <a:ext cx="3025379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B4A684E4-77F1-4A17-A261-76CA34178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53" y="2617608"/>
                <a:ext cx="3025379" cy="444032"/>
              </a:xfrm>
              <a:prstGeom prst="rect">
                <a:avLst/>
              </a:prstGeom>
              <a:blipFill>
                <a:blip r:embed="rId9"/>
                <a:stretch>
                  <a:fillRect l="-14113" t="-154795" r="-605" b="-2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4">
            <a:extLst>
              <a:ext uri="{FF2B5EF4-FFF2-40B4-BE49-F238E27FC236}">
                <a16:creationId xmlns:a16="http://schemas.microsoft.com/office/drawing/2014/main" id="{4926D4A6-2A06-48B7-9B36-7E9FED04E4C6}"/>
              </a:ext>
            </a:extLst>
          </p:cNvPr>
          <p:cNvSpPr/>
          <p:nvPr/>
        </p:nvSpPr>
        <p:spPr>
          <a:xfrm>
            <a:off x="5567420" y="1571626"/>
            <a:ext cx="252356" cy="6286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5C7331A4-DC3C-44C2-AA32-CD6C3F06F359}"/>
              </a:ext>
            </a:extLst>
          </p:cNvPr>
          <p:cNvSpPr txBox="1"/>
          <p:nvPr/>
        </p:nvSpPr>
        <p:spPr>
          <a:xfrm>
            <a:off x="5772150" y="1635652"/>
            <a:ext cx="2047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with the partial fractions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4">
            <a:extLst>
              <a:ext uri="{FF2B5EF4-FFF2-40B4-BE49-F238E27FC236}">
                <a16:creationId xmlns:a16="http://schemas.microsoft.com/office/drawing/2014/main" id="{0D72F514-6333-4B4B-9368-3ECFC87EDBB1}"/>
              </a:ext>
            </a:extLst>
          </p:cNvPr>
          <p:cNvSpPr/>
          <p:nvPr/>
        </p:nvSpPr>
        <p:spPr>
          <a:xfrm>
            <a:off x="6615169" y="2228850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1" name="TextBox 53">
            <a:extLst>
              <a:ext uri="{FF2B5EF4-FFF2-40B4-BE49-F238E27FC236}">
                <a16:creationId xmlns:a16="http://schemas.microsoft.com/office/drawing/2014/main" id="{9B79E35E-71C8-4398-A9FD-F65375777C24}"/>
              </a:ext>
            </a:extLst>
          </p:cNvPr>
          <p:cNvSpPr txBox="1"/>
          <p:nvPr/>
        </p:nvSpPr>
        <p:spPr>
          <a:xfrm>
            <a:off x="6867525" y="2264302"/>
            <a:ext cx="2162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Separate </a:t>
            </a:r>
            <a:r>
              <a:rPr lang="en-US" sz="120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fractions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in the previous example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54">
            <a:extLst>
              <a:ext uri="{FF2B5EF4-FFF2-40B4-BE49-F238E27FC236}">
                <a16:creationId xmlns:a16="http://schemas.microsoft.com/office/drawing/2014/main" id="{36304D9A-155B-4C42-81B4-DB68B123DA4E}"/>
              </a:ext>
            </a:extLst>
          </p:cNvPr>
          <p:cNvSpPr/>
          <p:nvPr/>
        </p:nvSpPr>
        <p:spPr>
          <a:xfrm>
            <a:off x="7196194" y="2886075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3" name="TextBox 53">
            <a:extLst>
              <a:ext uri="{FF2B5EF4-FFF2-40B4-BE49-F238E27FC236}">
                <a16:creationId xmlns:a16="http://schemas.microsoft.com/office/drawing/2014/main" id="{6801AE4B-C8C4-41F1-804B-C5EA90FE5E78}"/>
              </a:ext>
            </a:extLst>
          </p:cNvPr>
          <p:cNvSpPr txBox="1"/>
          <p:nvPr/>
        </p:nvSpPr>
        <p:spPr>
          <a:xfrm>
            <a:off x="7477126" y="2873902"/>
            <a:ext cx="1771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out the numerator as a factor on ones that will use the above rules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508637E-47F3-4C43-9C79-594860695742}"/>
                  </a:ext>
                </a:extLst>
              </p:cNvPr>
              <p:cNvSpPr txBox="1"/>
              <p:nvPr/>
            </p:nvSpPr>
            <p:spPr>
              <a:xfrm>
                <a:off x="3686078" y="3246258"/>
                <a:ext cx="3563347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508637E-47F3-4C43-9C79-594860695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78" y="3246258"/>
                <a:ext cx="3563347" cy="466218"/>
              </a:xfrm>
              <a:prstGeom prst="rect">
                <a:avLst/>
              </a:prstGeom>
              <a:blipFill>
                <a:blip r:embed="rId10"/>
                <a:stretch>
                  <a:fillRect l="-11986" t="-144737" r="-342" b="-20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4996A7-DB04-410F-B252-68FB58B3C308}"/>
                  </a:ext>
                </a:extLst>
              </p:cNvPr>
              <p:cNvSpPr txBox="1"/>
              <p:nvPr/>
            </p:nvSpPr>
            <p:spPr>
              <a:xfrm>
                <a:off x="3657503" y="3913008"/>
                <a:ext cx="5101205" cy="4374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−9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4996A7-DB04-410F-B252-68FB58B3C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03" y="3913008"/>
                <a:ext cx="5101205" cy="43749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54">
            <a:extLst>
              <a:ext uri="{FF2B5EF4-FFF2-40B4-BE49-F238E27FC236}">
                <a16:creationId xmlns:a16="http://schemas.microsoft.com/office/drawing/2014/main" id="{13B12CEC-F43F-485E-8DC8-BDCF5572BF0C}"/>
              </a:ext>
            </a:extLst>
          </p:cNvPr>
          <p:cNvSpPr/>
          <p:nvPr/>
        </p:nvSpPr>
        <p:spPr>
          <a:xfrm>
            <a:off x="8577319" y="3524250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1422637A-6CDB-457C-A8EB-221F8370EE4A}"/>
              </a:ext>
            </a:extLst>
          </p:cNvPr>
          <p:cNvSpPr txBox="1"/>
          <p:nvPr/>
        </p:nvSpPr>
        <p:spPr>
          <a:xfrm rot="5400000">
            <a:off x="8446457" y="3672172"/>
            <a:ext cx="1133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Integrate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586C226-8EC0-4ACC-BDA4-66AEA03035D6}"/>
              </a:ext>
            </a:extLst>
          </p:cNvPr>
          <p:cNvSpPr/>
          <p:nvPr/>
        </p:nvSpPr>
        <p:spPr>
          <a:xfrm>
            <a:off x="4010024" y="3333750"/>
            <a:ext cx="209551" cy="2381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AC180F01-E9BB-4583-9A1A-5F4B39B91A1F}"/>
              </a:ext>
            </a:extLst>
          </p:cNvPr>
          <p:cNvSpPr/>
          <p:nvPr/>
        </p:nvSpPr>
        <p:spPr>
          <a:xfrm>
            <a:off x="3762374" y="4019550"/>
            <a:ext cx="209551" cy="2381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BF9E0B50-51D9-4422-A6A2-1697D44970CA}"/>
              </a:ext>
            </a:extLst>
          </p:cNvPr>
          <p:cNvSpPr/>
          <p:nvPr/>
        </p:nvSpPr>
        <p:spPr>
          <a:xfrm>
            <a:off x="4295774" y="329565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7469F65-68B2-4C4D-9F2F-1AE96E89D667}"/>
              </a:ext>
            </a:extLst>
          </p:cNvPr>
          <p:cNvSpPr/>
          <p:nvPr/>
        </p:nvSpPr>
        <p:spPr>
          <a:xfrm>
            <a:off x="4048124" y="3943350"/>
            <a:ext cx="73342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A2872AE9-1AEC-4E47-90AB-1308F5B6E67A}"/>
              </a:ext>
            </a:extLst>
          </p:cNvPr>
          <p:cNvSpPr/>
          <p:nvPr/>
        </p:nvSpPr>
        <p:spPr>
          <a:xfrm>
            <a:off x="6343649" y="3952875"/>
            <a:ext cx="73342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C30B327-8DFA-44EE-A3D7-110B36873A88}"/>
              </a:ext>
            </a:extLst>
          </p:cNvPr>
          <p:cNvSpPr/>
          <p:nvPr/>
        </p:nvSpPr>
        <p:spPr>
          <a:xfrm>
            <a:off x="5676899" y="329565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A5F20F5-1DD4-4EB1-99EF-2650192896B1}"/>
              </a:ext>
            </a:extLst>
          </p:cNvPr>
          <p:cNvSpPr/>
          <p:nvPr/>
        </p:nvSpPr>
        <p:spPr>
          <a:xfrm>
            <a:off x="5038724" y="3286125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2DDBD73-E690-4B4C-9A63-2673080F1925}"/>
              </a:ext>
            </a:extLst>
          </p:cNvPr>
          <p:cNvSpPr/>
          <p:nvPr/>
        </p:nvSpPr>
        <p:spPr>
          <a:xfrm>
            <a:off x="5095874" y="3924300"/>
            <a:ext cx="10382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2535F08D-3547-4673-874F-FC09E1EB1FEE}"/>
              </a:ext>
            </a:extLst>
          </p:cNvPr>
          <p:cNvSpPr/>
          <p:nvPr/>
        </p:nvSpPr>
        <p:spPr>
          <a:xfrm>
            <a:off x="7400924" y="3924300"/>
            <a:ext cx="10382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E5A60D9-C3FD-4CB7-A98D-8DEB17303E08}"/>
              </a:ext>
            </a:extLst>
          </p:cNvPr>
          <p:cNvSpPr/>
          <p:nvPr/>
        </p:nvSpPr>
        <p:spPr>
          <a:xfrm>
            <a:off x="6372224" y="3276600"/>
            <a:ext cx="5429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58970A0-799E-4BCD-B3D7-78EFF9EB1BB0}"/>
                  </a:ext>
                </a:extLst>
              </p:cNvPr>
              <p:cNvSpPr txBox="1"/>
              <p:nvPr/>
            </p:nvSpPr>
            <p:spPr>
              <a:xfrm>
                <a:off x="3676553" y="4522608"/>
                <a:ext cx="4553106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58970A0-799E-4BCD-B3D7-78EFF9EB1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53" y="4522608"/>
                <a:ext cx="4553106" cy="380361"/>
              </a:xfrm>
              <a:prstGeom prst="rect">
                <a:avLst/>
              </a:prstGeom>
              <a:blipFill>
                <a:blip r:embed="rId1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3AA61A2-0492-4801-81AA-2FAB74FA7A46}"/>
                  </a:ext>
                </a:extLst>
              </p:cNvPr>
              <p:cNvSpPr txBox="1"/>
              <p:nvPr/>
            </p:nvSpPr>
            <p:spPr>
              <a:xfrm>
                <a:off x="3647978" y="5103633"/>
                <a:ext cx="4726550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3AA61A2-0492-4801-81AA-2FAB74FA7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978" y="5103633"/>
                <a:ext cx="4726550" cy="380361"/>
              </a:xfrm>
              <a:prstGeom prst="rect">
                <a:avLst/>
              </a:prstGeom>
              <a:blipFill>
                <a:blip r:embed="rId1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01924DE3-625B-4B9C-9DCA-02BA6F2E3F43}"/>
                  </a:ext>
                </a:extLst>
              </p:cNvPr>
              <p:cNvSpPr txBox="1"/>
              <p:nvPr/>
            </p:nvSpPr>
            <p:spPr>
              <a:xfrm>
                <a:off x="3628928" y="5684658"/>
                <a:ext cx="3913444" cy="3838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01924DE3-625B-4B9C-9DCA-02BA6F2E3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928" y="5684658"/>
                <a:ext cx="3913444" cy="383823"/>
              </a:xfrm>
              <a:prstGeom prst="rect">
                <a:avLst/>
              </a:prstGeom>
              <a:blipFill>
                <a:blip r:embed="rId14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54">
            <a:extLst>
              <a:ext uri="{FF2B5EF4-FFF2-40B4-BE49-F238E27FC236}">
                <a16:creationId xmlns:a16="http://schemas.microsoft.com/office/drawing/2014/main" id="{2529DDD8-F640-44AE-A53D-FF7850B38EC1}"/>
              </a:ext>
            </a:extLst>
          </p:cNvPr>
          <p:cNvSpPr/>
          <p:nvPr/>
        </p:nvSpPr>
        <p:spPr>
          <a:xfrm>
            <a:off x="8605895" y="415290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4" name="TextBox 53">
            <a:extLst>
              <a:ext uri="{FF2B5EF4-FFF2-40B4-BE49-F238E27FC236}">
                <a16:creationId xmlns:a16="http://schemas.microsoft.com/office/drawing/2014/main" id="{48F2C05C-44A0-4AB1-AB71-27360DACE59E}"/>
              </a:ext>
            </a:extLst>
          </p:cNvPr>
          <p:cNvSpPr txBox="1"/>
          <p:nvPr/>
        </p:nvSpPr>
        <p:spPr>
          <a:xfrm>
            <a:off x="8439150" y="4778902"/>
            <a:ext cx="82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 more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Arc 54">
            <a:extLst>
              <a:ext uri="{FF2B5EF4-FFF2-40B4-BE49-F238E27FC236}">
                <a16:creationId xmlns:a16="http://schemas.microsoft.com/office/drawing/2014/main" id="{DF789F5E-6321-4675-8F42-5EFE12081B6B}"/>
              </a:ext>
            </a:extLst>
          </p:cNvPr>
          <p:cNvSpPr/>
          <p:nvPr/>
        </p:nvSpPr>
        <p:spPr>
          <a:xfrm>
            <a:off x="8272520" y="472440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6" name="Arc 54">
            <a:extLst>
              <a:ext uri="{FF2B5EF4-FFF2-40B4-BE49-F238E27FC236}">
                <a16:creationId xmlns:a16="http://schemas.microsoft.com/office/drawing/2014/main" id="{D4330EEB-799E-4918-9650-4E84B6417DA9}"/>
              </a:ext>
            </a:extLst>
          </p:cNvPr>
          <p:cNvSpPr/>
          <p:nvPr/>
        </p:nvSpPr>
        <p:spPr>
          <a:xfrm>
            <a:off x="8205845" y="531495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7" name="TextBox 53">
            <a:extLst>
              <a:ext uri="{FF2B5EF4-FFF2-40B4-BE49-F238E27FC236}">
                <a16:creationId xmlns:a16="http://schemas.microsoft.com/office/drawing/2014/main" id="{727C6A41-C3D6-4488-A230-152444AA6E4B}"/>
              </a:ext>
            </a:extLst>
          </p:cNvPr>
          <p:cNvSpPr txBox="1"/>
          <p:nvPr/>
        </p:nvSpPr>
        <p:spPr>
          <a:xfrm rot="5400000">
            <a:off x="8446459" y="4357972"/>
            <a:ext cx="1133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TextBox 53">
            <a:extLst>
              <a:ext uri="{FF2B5EF4-FFF2-40B4-BE49-F238E27FC236}">
                <a16:creationId xmlns:a16="http://schemas.microsoft.com/office/drawing/2014/main" id="{1EC50638-9E55-4209-AB02-1ED114B3877B}"/>
              </a:ext>
            </a:extLst>
          </p:cNvPr>
          <p:cNvSpPr txBox="1"/>
          <p:nvPr/>
        </p:nvSpPr>
        <p:spPr>
          <a:xfrm>
            <a:off x="8429626" y="5359927"/>
            <a:ext cx="80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A1CEFD7C-4DC0-4BD8-B9F0-8CEC27345523}"/>
              </a:ext>
            </a:extLst>
          </p:cNvPr>
          <p:cNvSpPr/>
          <p:nvPr/>
        </p:nvSpPr>
        <p:spPr>
          <a:xfrm>
            <a:off x="4933948" y="3924300"/>
            <a:ext cx="1162051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AE7974F-2135-451E-AEFB-74B24244477E}"/>
              </a:ext>
            </a:extLst>
          </p:cNvPr>
          <p:cNvSpPr/>
          <p:nvPr/>
        </p:nvSpPr>
        <p:spPr>
          <a:xfrm>
            <a:off x="7200898" y="3924300"/>
            <a:ext cx="1162051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4E90ED2D-C985-4F5E-904E-834C0BD44263}"/>
              </a:ext>
            </a:extLst>
          </p:cNvPr>
          <p:cNvSpPr/>
          <p:nvPr/>
        </p:nvSpPr>
        <p:spPr>
          <a:xfrm>
            <a:off x="4933949" y="4524375"/>
            <a:ext cx="990602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72B39CB-8B39-4E00-BB85-E9AF8B03946A}"/>
              </a:ext>
            </a:extLst>
          </p:cNvPr>
          <p:cNvSpPr/>
          <p:nvPr/>
        </p:nvSpPr>
        <p:spPr>
          <a:xfrm>
            <a:off x="6962774" y="4524375"/>
            <a:ext cx="990602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4314809-8155-4DB0-8486-F2EDF0495391}"/>
              </a:ext>
            </a:extLst>
          </p:cNvPr>
          <p:cNvSpPr/>
          <p:nvPr/>
        </p:nvSpPr>
        <p:spPr>
          <a:xfrm>
            <a:off x="4943474" y="4524375"/>
            <a:ext cx="2381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7E03E52-B316-4E83-9DE1-A18CBF41D928}"/>
              </a:ext>
            </a:extLst>
          </p:cNvPr>
          <p:cNvSpPr/>
          <p:nvPr/>
        </p:nvSpPr>
        <p:spPr>
          <a:xfrm>
            <a:off x="6953249" y="4524375"/>
            <a:ext cx="2381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A9962C9-8FA0-446C-8019-119FA4407E3E}"/>
              </a:ext>
            </a:extLst>
          </p:cNvPr>
          <p:cNvSpPr/>
          <p:nvPr/>
        </p:nvSpPr>
        <p:spPr>
          <a:xfrm>
            <a:off x="7019924" y="5143500"/>
            <a:ext cx="314326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28243CF3-C331-4E01-8622-22D57FB5DD95}"/>
              </a:ext>
            </a:extLst>
          </p:cNvPr>
          <p:cNvSpPr/>
          <p:nvPr/>
        </p:nvSpPr>
        <p:spPr>
          <a:xfrm>
            <a:off x="4943474" y="5143500"/>
            <a:ext cx="314326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4D89B049-1F3E-43B7-A9D2-FD8781AF0CA7}"/>
              </a:ext>
            </a:extLst>
          </p:cNvPr>
          <p:cNvSpPr/>
          <p:nvPr/>
        </p:nvSpPr>
        <p:spPr>
          <a:xfrm>
            <a:off x="4067174" y="5619750"/>
            <a:ext cx="771526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34ED74EB-67D9-42DC-B909-CD54F3012FD2}"/>
              </a:ext>
            </a:extLst>
          </p:cNvPr>
          <p:cNvSpPr/>
          <p:nvPr/>
        </p:nvSpPr>
        <p:spPr>
          <a:xfrm>
            <a:off x="4067174" y="5124450"/>
            <a:ext cx="771526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2A6831FB-D42E-4A10-80B4-E1C7040C8FB4}"/>
              </a:ext>
            </a:extLst>
          </p:cNvPr>
          <p:cNvSpPr/>
          <p:nvPr/>
        </p:nvSpPr>
        <p:spPr>
          <a:xfrm>
            <a:off x="6143624" y="5114925"/>
            <a:ext cx="771526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63D5166-DC26-4930-8158-1B59214BC93B}"/>
              </a:ext>
            </a:extLst>
          </p:cNvPr>
          <p:cNvSpPr/>
          <p:nvPr/>
        </p:nvSpPr>
        <p:spPr>
          <a:xfrm>
            <a:off x="4848224" y="262890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EE1F810E-0DD4-4650-AA57-E2FC80268F5F}"/>
              </a:ext>
            </a:extLst>
          </p:cNvPr>
          <p:cNvSpPr/>
          <p:nvPr/>
        </p:nvSpPr>
        <p:spPr>
          <a:xfrm>
            <a:off x="5943599" y="262890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9CEC1B36-F2D3-4624-BDB1-23FE633C0AF0}"/>
              </a:ext>
            </a:extLst>
          </p:cNvPr>
          <p:cNvSpPr/>
          <p:nvPr/>
        </p:nvSpPr>
        <p:spPr>
          <a:xfrm>
            <a:off x="4886324" y="3295650"/>
            <a:ext cx="60007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5FBA7D29-0BA8-4ABB-8961-A892FB0B88F0}"/>
              </a:ext>
            </a:extLst>
          </p:cNvPr>
          <p:cNvSpPr/>
          <p:nvPr/>
        </p:nvSpPr>
        <p:spPr>
          <a:xfrm>
            <a:off x="6257924" y="3286125"/>
            <a:ext cx="60007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3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6" grpId="0"/>
      <p:bldP spid="67" grpId="0"/>
      <p:bldP spid="68" grpId="0" animBg="1"/>
      <p:bldP spid="69" grpId="0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/>
      <p:bldP spid="81" grpId="0"/>
      <p:bldP spid="82" grpId="0"/>
      <p:bldP spid="83" grpId="0" animBg="1"/>
      <p:bldP spid="84" grpId="0"/>
      <p:bldP spid="85" grpId="0" animBg="1"/>
      <p:bldP spid="86" grpId="0" animBg="1"/>
      <p:bldP spid="87" grpId="0"/>
      <p:bldP spid="88" grpId="0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3E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72-73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B1409C7-04E5-484D-B79B-ABFA4F7CEB28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Q3-5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Q8-12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67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6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don’t confuse this with the result for arctan above!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B46E4F7-D0AF-4C63-987F-323DD7ADA4F0}"/>
              </a:ext>
            </a:extLst>
          </p:cNvPr>
          <p:cNvSpPr/>
          <p:nvPr/>
        </p:nvSpPr>
        <p:spPr>
          <a:xfrm>
            <a:off x="744718" y="2705493"/>
            <a:ext cx="641022" cy="5373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64E9EB-6A88-47B0-82D3-6EDA35E0BB54}"/>
              </a:ext>
            </a:extLst>
          </p:cNvPr>
          <p:cNvSpPr/>
          <p:nvPr/>
        </p:nvSpPr>
        <p:spPr>
          <a:xfrm>
            <a:off x="7015114" y="0"/>
            <a:ext cx="641022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/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blipFill>
                <a:blip r:embed="rId6"/>
                <a:stretch>
                  <a:fillRect l="-68421" t="-158228" r="-19079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/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blipFill>
                <a:blip r:embed="rId7"/>
                <a:stretch>
                  <a:fillRect l="-31102" t="-159494" r="-1575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4DEFC7E-92A4-40EA-BFBF-5FDD6BE9EA7B}"/>
                  </a:ext>
                </a:extLst>
              </p:cNvPr>
              <p:cNvSpPr txBox="1"/>
              <p:nvPr/>
            </p:nvSpPr>
            <p:spPr>
              <a:xfrm>
                <a:off x="4146224" y="3161122"/>
                <a:ext cx="1008609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4DEFC7E-92A4-40EA-BFBF-5FDD6BE9E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224" y="3161122"/>
                <a:ext cx="1008609" cy="372987"/>
              </a:xfrm>
              <a:prstGeom prst="rect">
                <a:avLst/>
              </a:prstGeom>
              <a:blipFill>
                <a:blip r:embed="rId8"/>
                <a:stretch>
                  <a:fillRect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56A4174-A0F6-4A0A-A605-5E6B073E786C}"/>
                  </a:ext>
                </a:extLst>
              </p:cNvPr>
              <p:cNvSpPr txBox="1"/>
              <p:nvPr/>
            </p:nvSpPr>
            <p:spPr>
              <a:xfrm>
                <a:off x="5178605" y="3161221"/>
                <a:ext cx="1350563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56A4174-A0F6-4A0A-A605-5E6B073E7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605" y="3161221"/>
                <a:ext cx="1350563" cy="372987"/>
              </a:xfrm>
              <a:prstGeom prst="rect">
                <a:avLst/>
              </a:prstGeom>
              <a:blipFill>
                <a:blip r:embed="rId9"/>
                <a:stretch>
                  <a:fillRect l="-905"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9C76361-8E7E-4090-9553-90CD30817DDA}"/>
                  </a:ext>
                </a:extLst>
              </p:cNvPr>
              <p:cNvSpPr txBox="1"/>
              <p:nvPr/>
            </p:nvSpPr>
            <p:spPr>
              <a:xfrm>
                <a:off x="5067054" y="3737827"/>
                <a:ext cx="16826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9C76361-8E7E-4090-9553-90CD30817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054" y="3737827"/>
                <a:ext cx="1682640" cy="184666"/>
              </a:xfrm>
              <a:prstGeom prst="rect">
                <a:avLst/>
              </a:prstGeom>
              <a:blipFill>
                <a:blip r:embed="rId10"/>
                <a:stretch>
                  <a:fillRect l="-181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BCEE54D-D122-45F3-9561-22FB53E0AD05}"/>
                  </a:ext>
                </a:extLst>
              </p:cNvPr>
              <p:cNvSpPr txBox="1"/>
              <p:nvPr/>
            </p:nvSpPr>
            <p:spPr>
              <a:xfrm>
                <a:off x="4633421" y="4350569"/>
                <a:ext cx="59618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BCEE54D-D122-45F3-9561-22FB53E0A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421" y="4350569"/>
                <a:ext cx="596189" cy="184666"/>
              </a:xfrm>
              <a:prstGeom prst="rect">
                <a:avLst/>
              </a:prstGeom>
              <a:blipFill>
                <a:blip r:embed="rId11"/>
                <a:stretch>
                  <a:fillRect l="-6122" r="-510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FD26E18-9AD4-405F-8A7A-35BC1DCFED0D}"/>
                  </a:ext>
                </a:extLst>
              </p:cNvPr>
              <p:cNvSpPr txBox="1"/>
              <p:nvPr/>
            </p:nvSpPr>
            <p:spPr>
              <a:xfrm>
                <a:off x="6528208" y="4359996"/>
                <a:ext cx="5903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FD26E18-9AD4-405F-8A7A-35BC1DCFE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208" y="4359996"/>
                <a:ext cx="590354" cy="184666"/>
              </a:xfrm>
              <a:prstGeom prst="rect">
                <a:avLst/>
              </a:prstGeom>
              <a:blipFill>
                <a:blip r:embed="rId12"/>
                <a:stretch>
                  <a:fillRect l="-6186" r="-6186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3C33B81-84BE-4213-84C7-5C4F5217128B}"/>
                  </a:ext>
                </a:extLst>
              </p:cNvPr>
              <p:cNvSpPr txBox="1"/>
              <p:nvPr/>
            </p:nvSpPr>
            <p:spPr>
              <a:xfrm>
                <a:off x="4539152" y="4727642"/>
                <a:ext cx="51501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3C33B81-84BE-4213-84C7-5C4F52171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52" y="4727642"/>
                <a:ext cx="515013" cy="346890"/>
              </a:xfrm>
              <a:prstGeom prst="rect">
                <a:avLst/>
              </a:prstGeom>
              <a:blipFill>
                <a:blip r:embed="rId13"/>
                <a:stretch>
                  <a:fillRect l="-7143" t="-3571" r="-5952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63F31C3-24F1-4F28-A26A-EF3D3309BD43}"/>
                  </a:ext>
                </a:extLst>
              </p:cNvPr>
              <p:cNvSpPr txBox="1"/>
              <p:nvPr/>
            </p:nvSpPr>
            <p:spPr>
              <a:xfrm>
                <a:off x="6433939" y="4727641"/>
                <a:ext cx="51501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63F31C3-24F1-4F28-A26A-EF3D3309B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939" y="4727641"/>
                <a:ext cx="515013" cy="346890"/>
              </a:xfrm>
              <a:prstGeom prst="rect">
                <a:avLst/>
              </a:prstGeom>
              <a:blipFill>
                <a:blip r:embed="rId14"/>
                <a:stretch>
                  <a:fillRect l="-5882" t="-3571" r="-5882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1166697D-F15C-4778-B01A-B726473DA5BF}"/>
              </a:ext>
            </a:extLst>
          </p:cNvPr>
          <p:cNvSpPr/>
          <p:nvPr/>
        </p:nvSpPr>
        <p:spPr>
          <a:xfrm>
            <a:off x="5775397" y="150828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D0095705-A5E8-4AD6-80CE-CEF8C3EB1C6C}"/>
              </a:ext>
            </a:extLst>
          </p:cNvPr>
          <p:cNvSpPr txBox="1"/>
          <p:nvPr/>
        </p:nvSpPr>
        <p:spPr>
          <a:xfrm>
            <a:off x="6042844" y="1616162"/>
            <a:ext cx="131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707ECA4-E7E7-4A59-9AB2-CA3E0D40DA3B}"/>
              </a:ext>
            </a:extLst>
          </p:cNvPr>
          <p:cNvCxnSpPr>
            <a:cxnSpLocks/>
          </p:cNvCxnSpPr>
          <p:nvPr/>
        </p:nvCxnSpPr>
        <p:spPr>
          <a:xfrm>
            <a:off x="3770721" y="2441542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3">
            <a:extLst>
              <a:ext uri="{FF2B5EF4-FFF2-40B4-BE49-F238E27FC236}">
                <a16:creationId xmlns:a16="http://schemas.microsoft.com/office/drawing/2014/main" id="{7C41648B-FCE2-460D-9FF8-C200DDCDEE27}"/>
              </a:ext>
            </a:extLst>
          </p:cNvPr>
          <p:cNvSpPr txBox="1"/>
          <p:nvPr/>
        </p:nvSpPr>
        <p:spPr>
          <a:xfrm>
            <a:off x="4128939" y="2596549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54">
            <a:extLst>
              <a:ext uri="{FF2B5EF4-FFF2-40B4-BE49-F238E27FC236}">
                <a16:creationId xmlns:a16="http://schemas.microsoft.com/office/drawing/2014/main" id="{8F52849C-3F12-445D-88C9-8ED63ECAFA83}"/>
              </a:ext>
            </a:extLst>
          </p:cNvPr>
          <p:cNvSpPr/>
          <p:nvPr/>
        </p:nvSpPr>
        <p:spPr>
          <a:xfrm>
            <a:off x="6663087" y="3384223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3">
                <a:extLst>
                  <a:ext uri="{FF2B5EF4-FFF2-40B4-BE49-F238E27FC236}">
                    <a16:creationId xmlns:a16="http://schemas.microsoft.com/office/drawing/2014/main" id="{29F4F507-78C7-4C55-979B-9EFCCCE4011C}"/>
                  </a:ext>
                </a:extLst>
              </p:cNvPr>
              <p:cNvSpPr txBox="1"/>
              <p:nvPr/>
            </p:nvSpPr>
            <p:spPr>
              <a:xfrm>
                <a:off x="6864546" y="3361691"/>
                <a:ext cx="1310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53">
                <a:extLst>
                  <a:ext uri="{FF2B5EF4-FFF2-40B4-BE49-F238E27FC236}">
                    <a16:creationId xmlns:a16="http://schemas.microsoft.com/office/drawing/2014/main" id="{29F4F507-78C7-4C55-979B-9EFCCCE40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546" y="3361691"/>
                <a:ext cx="131006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54">
            <a:extLst>
              <a:ext uri="{FF2B5EF4-FFF2-40B4-BE49-F238E27FC236}">
                <a16:creationId xmlns:a16="http://schemas.microsoft.com/office/drawing/2014/main" id="{07996A13-45BA-4F6A-8588-441EA71A317B}"/>
              </a:ext>
            </a:extLst>
          </p:cNvPr>
          <p:cNvSpPr/>
          <p:nvPr/>
        </p:nvSpPr>
        <p:spPr>
          <a:xfrm>
            <a:off x="5099809" y="4460449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9" name="Arc 54">
            <a:extLst>
              <a:ext uri="{FF2B5EF4-FFF2-40B4-BE49-F238E27FC236}">
                <a16:creationId xmlns:a16="http://schemas.microsoft.com/office/drawing/2014/main" id="{EAA3EF29-F8BD-4C50-ADD2-E77F87F0A27D}"/>
              </a:ext>
            </a:extLst>
          </p:cNvPr>
          <p:cNvSpPr/>
          <p:nvPr/>
        </p:nvSpPr>
        <p:spPr>
          <a:xfrm>
            <a:off x="6996168" y="4480873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28DD4689-CE0E-4C47-9E43-CB100ABC7AC8}"/>
                  </a:ext>
                </a:extLst>
              </p:cNvPr>
              <p:cNvSpPr txBox="1"/>
              <p:nvPr/>
            </p:nvSpPr>
            <p:spPr>
              <a:xfrm>
                <a:off x="5327978" y="4455201"/>
                <a:ext cx="6297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28DD4689-CE0E-4C47-9E43-CB100ABC7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978" y="4455201"/>
                <a:ext cx="629763" cy="461665"/>
              </a:xfrm>
              <a:prstGeom prst="rect">
                <a:avLst/>
              </a:prstGeom>
              <a:blipFill>
                <a:blip r:embed="rId16"/>
                <a:stretch>
                  <a:fillRect t="-1316" r="-776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BA81EDD3-C845-4AE6-88C4-54B0D80BCC7B}"/>
                  </a:ext>
                </a:extLst>
              </p:cNvPr>
              <p:cNvSpPr txBox="1"/>
              <p:nvPr/>
            </p:nvSpPr>
            <p:spPr>
              <a:xfrm>
                <a:off x="7251046" y="4445774"/>
                <a:ext cx="6297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BA81EDD3-C845-4AE6-88C4-54B0D80BC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046" y="4445774"/>
                <a:ext cx="629763" cy="461665"/>
              </a:xfrm>
              <a:prstGeom prst="rect">
                <a:avLst/>
              </a:prstGeom>
              <a:blipFill>
                <a:blip r:embed="rId17"/>
                <a:stretch>
                  <a:fillRect r="-6731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A7F9DF7-F31C-484F-BED0-7F6C4559E961}"/>
              </a:ext>
            </a:extLst>
          </p:cNvPr>
          <p:cNvCxnSpPr>
            <a:cxnSpLocks/>
          </p:cNvCxnSpPr>
          <p:nvPr/>
        </p:nvCxnSpPr>
        <p:spPr>
          <a:xfrm flipH="1">
            <a:off x="5128181" y="3969470"/>
            <a:ext cx="583777" cy="3102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0225988-3FD7-4BD1-AC87-0BD717AB082B}"/>
              </a:ext>
            </a:extLst>
          </p:cNvPr>
          <p:cNvCxnSpPr>
            <a:cxnSpLocks/>
          </p:cNvCxnSpPr>
          <p:nvPr/>
        </p:nvCxnSpPr>
        <p:spPr>
          <a:xfrm>
            <a:off x="6213835" y="3971041"/>
            <a:ext cx="583777" cy="3102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250F1233-15A3-4C03-BF5C-D5D69BA6F68A}"/>
                  </a:ext>
                </a:extLst>
              </p:cNvPr>
              <p:cNvSpPr txBox="1"/>
              <p:nvPr/>
            </p:nvSpPr>
            <p:spPr>
              <a:xfrm>
                <a:off x="4741684" y="5839906"/>
                <a:ext cx="1008609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250F1233-15A3-4C03-BF5C-D5D69BA6F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84" y="5839906"/>
                <a:ext cx="1008609" cy="372987"/>
              </a:xfrm>
              <a:prstGeom prst="rect">
                <a:avLst/>
              </a:prstGeom>
              <a:blipFill>
                <a:blip r:embed="rId18"/>
                <a:stretch>
                  <a:fillRect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7335CBD-963C-4EE9-B927-B1BBDFAE17A9}"/>
                  </a:ext>
                </a:extLst>
              </p:cNvPr>
              <p:cNvSpPr txBox="1"/>
              <p:nvPr/>
            </p:nvSpPr>
            <p:spPr>
              <a:xfrm>
                <a:off x="5774065" y="5726883"/>
                <a:ext cx="1350563" cy="49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7335CBD-963C-4EE9-B927-B1BBDFAE1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065" y="5726883"/>
                <a:ext cx="1350563" cy="4938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53">
            <a:extLst>
              <a:ext uri="{FF2B5EF4-FFF2-40B4-BE49-F238E27FC236}">
                <a16:creationId xmlns:a16="http://schemas.microsoft.com/office/drawing/2014/main" id="{5BD1E7F0-3CEF-4FE9-A778-4B38904140BB}"/>
              </a:ext>
            </a:extLst>
          </p:cNvPr>
          <p:cNvSpPr txBox="1"/>
          <p:nvPr/>
        </p:nvSpPr>
        <p:spPr>
          <a:xfrm>
            <a:off x="4062951" y="5330323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in partial fractions, it will be the following: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000A038-7972-427A-ACC2-042377EE2579}"/>
              </a:ext>
            </a:extLst>
          </p:cNvPr>
          <p:cNvSpPr/>
          <p:nvPr/>
        </p:nvSpPr>
        <p:spPr>
          <a:xfrm>
            <a:off x="4091234" y="3150124"/>
            <a:ext cx="2469822" cy="4791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6C2B9F2-A143-41A4-A649-176DB14552C9}"/>
              </a:ext>
            </a:extLst>
          </p:cNvPr>
          <p:cNvSpPr/>
          <p:nvPr/>
        </p:nvSpPr>
        <p:spPr>
          <a:xfrm>
            <a:off x="4666269" y="5715786"/>
            <a:ext cx="2479250" cy="5718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C8C379CB-4E39-4650-B2DC-5D34A9435351}"/>
                  </a:ext>
                </a:extLst>
              </p:cNvPr>
              <p:cNvSpPr txBox="1"/>
              <p:nvPr/>
            </p:nvSpPr>
            <p:spPr>
              <a:xfrm>
                <a:off x="4413578" y="3955580"/>
                <a:ext cx="9125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C8C379CB-4E39-4650-B2DC-5D34A9435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578" y="3955580"/>
                <a:ext cx="912566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3">
                <a:extLst>
                  <a:ext uri="{FF2B5EF4-FFF2-40B4-BE49-F238E27FC236}">
                    <a16:creationId xmlns:a16="http://schemas.microsoft.com/office/drawing/2014/main" id="{ADFBC7FD-566D-4262-A31A-04F16258157F}"/>
                  </a:ext>
                </a:extLst>
              </p:cNvPr>
              <p:cNvSpPr txBox="1"/>
              <p:nvPr/>
            </p:nvSpPr>
            <p:spPr>
              <a:xfrm>
                <a:off x="6600597" y="3946154"/>
                <a:ext cx="10256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53">
                <a:extLst>
                  <a:ext uri="{FF2B5EF4-FFF2-40B4-BE49-F238E27FC236}">
                    <a16:creationId xmlns:a16="http://schemas.microsoft.com/office/drawing/2014/main" id="{ADFBC7FD-566D-4262-A31A-04F162581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597" y="3946154"/>
                <a:ext cx="1025688" cy="276999"/>
              </a:xfrm>
              <a:prstGeom prst="rect">
                <a:avLst/>
              </a:prstGeom>
              <a:blipFill>
                <a:blip r:embed="rId2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90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9" grpId="1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 animBg="1"/>
      <p:bldP spid="23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/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blipFill>
                <a:blip r:embed="rId6"/>
                <a:stretch>
                  <a:fillRect l="-68421" t="-158228" r="-19079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/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blipFill>
                <a:blip r:embed="rId7"/>
                <a:stretch>
                  <a:fillRect l="-31102" t="-159494" r="-1575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1166697D-F15C-4778-B01A-B726473DA5BF}"/>
              </a:ext>
            </a:extLst>
          </p:cNvPr>
          <p:cNvSpPr/>
          <p:nvPr/>
        </p:nvSpPr>
        <p:spPr>
          <a:xfrm>
            <a:off x="5775397" y="150828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D0095705-A5E8-4AD6-80CE-CEF8C3EB1C6C}"/>
              </a:ext>
            </a:extLst>
          </p:cNvPr>
          <p:cNvSpPr txBox="1"/>
          <p:nvPr/>
        </p:nvSpPr>
        <p:spPr>
          <a:xfrm>
            <a:off x="6042844" y="1616162"/>
            <a:ext cx="131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204BFB6-D7E3-40A5-83D4-C21439F4DF62}"/>
                  </a:ext>
                </a:extLst>
              </p:cNvPr>
              <p:cNvSpPr txBox="1"/>
              <p:nvPr/>
            </p:nvSpPr>
            <p:spPr>
              <a:xfrm>
                <a:off x="4325335" y="2463539"/>
                <a:ext cx="1889813" cy="578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204BFB6-D7E3-40A5-83D4-C21439F4D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5" y="2463539"/>
                <a:ext cx="1889813" cy="578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9E7890E-1090-4FBB-AF9F-614B75AC29FB}"/>
                  </a:ext>
                </a:extLst>
              </p:cNvPr>
              <p:cNvSpPr txBox="1"/>
              <p:nvPr/>
            </p:nvSpPr>
            <p:spPr>
              <a:xfrm>
                <a:off x="4315908" y="3245963"/>
                <a:ext cx="207813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9E7890E-1090-4FBB-AF9F-614B75AC2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08" y="3245963"/>
                <a:ext cx="2078133" cy="484428"/>
              </a:xfrm>
              <a:prstGeom prst="rect">
                <a:avLst/>
              </a:prstGeom>
              <a:blipFill>
                <a:blip r:embed="rId9"/>
                <a:stretch>
                  <a:fillRect l="-13490" t="-156250" r="-88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5005F5F-BB0F-4483-8EE3-3F9DCAAFDE4B}"/>
                  </a:ext>
                </a:extLst>
              </p:cNvPr>
              <p:cNvSpPr txBox="1"/>
              <p:nvPr/>
            </p:nvSpPr>
            <p:spPr>
              <a:xfrm>
                <a:off x="4317479" y="3897983"/>
                <a:ext cx="21648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5005F5F-BB0F-4483-8EE3-3F9DCAAFD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479" y="3897983"/>
                <a:ext cx="2164823" cy="346890"/>
              </a:xfrm>
              <a:prstGeom prst="rect">
                <a:avLst/>
              </a:prstGeom>
              <a:blipFill>
                <a:blip r:embed="rId10"/>
                <a:stretch>
                  <a:fillRect l="-282" t="-1754" r="-2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A7B0D2C-971A-4B59-9A46-A3CD89DA81DC}"/>
                  </a:ext>
                </a:extLst>
              </p:cNvPr>
              <p:cNvSpPr txBox="1"/>
              <p:nvPr/>
            </p:nvSpPr>
            <p:spPr>
              <a:xfrm>
                <a:off x="4347331" y="4502869"/>
                <a:ext cx="1426929" cy="351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A7B0D2C-971A-4B59-9A46-A3CD89DA8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331" y="4502869"/>
                <a:ext cx="1426929" cy="351828"/>
              </a:xfrm>
              <a:prstGeom prst="rect">
                <a:avLst/>
              </a:prstGeom>
              <a:blipFill>
                <a:blip r:embed="rId11"/>
                <a:stretch>
                  <a:fillRect l="-855" t="-3509" r="-12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34DE7A9-96A0-4ABF-A97D-2C700636406D}"/>
                  </a:ext>
                </a:extLst>
              </p:cNvPr>
              <p:cNvSpPr txBox="1"/>
              <p:nvPr/>
            </p:nvSpPr>
            <p:spPr>
              <a:xfrm>
                <a:off x="4337904" y="5134465"/>
                <a:ext cx="1274836" cy="351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34DE7A9-96A0-4ABF-A97D-2C7006364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904" y="5134465"/>
                <a:ext cx="1274836" cy="351828"/>
              </a:xfrm>
              <a:prstGeom prst="rect">
                <a:avLst/>
              </a:prstGeom>
              <a:blipFill>
                <a:blip r:embed="rId12"/>
                <a:stretch>
                  <a:fillRect l="-957" t="-1724" r="-957"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54">
            <a:extLst>
              <a:ext uri="{FF2B5EF4-FFF2-40B4-BE49-F238E27FC236}">
                <a16:creationId xmlns:a16="http://schemas.microsoft.com/office/drawing/2014/main" id="{0187B1A5-BE25-4835-886F-203EF2598923}"/>
              </a:ext>
            </a:extLst>
          </p:cNvPr>
          <p:cNvSpPr/>
          <p:nvPr/>
        </p:nvSpPr>
        <p:spPr>
          <a:xfrm>
            <a:off x="6095908" y="215873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8" name="Arc 54">
            <a:extLst>
              <a:ext uri="{FF2B5EF4-FFF2-40B4-BE49-F238E27FC236}">
                <a16:creationId xmlns:a16="http://schemas.microsoft.com/office/drawing/2014/main" id="{699CD91B-2064-40A1-AC22-B3C7EBA4E1B0}"/>
              </a:ext>
            </a:extLst>
          </p:cNvPr>
          <p:cNvSpPr/>
          <p:nvPr/>
        </p:nvSpPr>
        <p:spPr>
          <a:xfrm>
            <a:off x="6322152" y="2856322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9" name="Arc 54">
            <a:extLst>
              <a:ext uri="{FF2B5EF4-FFF2-40B4-BE49-F238E27FC236}">
                <a16:creationId xmlns:a16="http://schemas.microsoft.com/office/drawing/2014/main" id="{5F887E48-B913-40B5-857B-B4798112673E}"/>
              </a:ext>
            </a:extLst>
          </p:cNvPr>
          <p:cNvSpPr/>
          <p:nvPr/>
        </p:nvSpPr>
        <p:spPr>
          <a:xfrm>
            <a:off x="6416420" y="348791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0" name="Arc 54">
            <a:extLst>
              <a:ext uri="{FF2B5EF4-FFF2-40B4-BE49-F238E27FC236}">
                <a16:creationId xmlns:a16="http://schemas.microsoft.com/office/drawing/2014/main" id="{DA80B3D0-CAE6-4EC9-A279-44C186E75810}"/>
              </a:ext>
            </a:extLst>
          </p:cNvPr>
          <p:cNvSpPr/>
          <p:nvPr/>
        </p:nvSpPr>
        <p:spPr>
          <a:xfrm>
            <a:off x="6359859" y="4110087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1" name="Arc 54">
            <a:extLst>
              <a:ext uri="{FF2B5EF4-FFF2-40B4-BE49-F238E27FC236}">
                <a16:creationId xmlns:a16="http://schemas.microsoft.com/office/drawing/2014/main" id="{F4274485-58E0-4FFE-B64C-920BFDAF152B}"/>
              </a:ext>
            </a:extLst>
          </p:cNvPr>
          <p:cNvSpPr/>
          <p:nvPr/>
        </p:nvSpPr>
        <p:spPr>
          <a:xfrm>
            <a:off x="5624568" y="47416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2" name="TextBox 53">
            <a:extLst>
              <a:ext uri="{FF2B5EF4-FFF2-40B4-BE49-F238E27FC236}">
                <a16:creationId xmlns:a16="http://schemas.microsoft.com/office/drawing/2014/main" id="{4AF10F01-21D6-4AD5-81DF-CD4336DB450A}"/>
              </a:ext>
            </a:extLst>
          </p:cNvPr>
          <p:cNvSpPr txBox="1"/>
          <p:nvPr/>
        </p:nvSpPr>
        <p:spPr>
          <a:xfrm>
            <a:off x="6409696" y="2218982"/>
            <a:ext cx="205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partial fractions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6FA99AC-2411-45A2-AEAA-6238FBD47C49}"/>
                  </a:ext>
                </a:extLst>
              </p:cNvPr>
              <p:cNvSpPr txBox="1"/>
              <p:nvPr/>
            </p:nvSpPr>
            <p:spPr>
              <a:xfrm>
                <a:off x="6602201" y="2940878"/>
                <a:ext cx="1896906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</a:t>
                </a:r>
              </a:p>
            </p:txBody>
          </p:sp>
        </mc:Choice>
        <mc:Fallback xmlns="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6FA99AC-2411-45A2-AEAA-6238FBD47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201" y="2940878"/>
                <a:ext cx="1896906" cy="353110"/>
              </a:xfrm>
              <a:prstGeom prst="rect">
                <a:avLst/>
              </a:prstGeom>
              <a:blipFill>
                <a:blip r:embed="rId13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31000DD-4B33-44BB-80C9-A6CF1DA6969F}"/>
                  </a:ext>
                </a:extLst>
              </p:cNvPr>
              <p:cNvSpPr txBox="1"/>
              <p:nvPr/>
            </p:nvSpPr>
            <p:spPr>
              <a:xfrm>
                <a:off x="6669576" y="3393265"/>
                <a:ext cx="2474423" cy="75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known rules in reverse </a:t>
                </a: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ln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31000DD-4B33-44BB-80C9-A6CF1DA69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576" y="3393265"/>
                <a:ext cx="2474423" cy="755848"/>
              </a:xfrm>
              <a:prstGeom prst="rect">
                <a:avLst/>
              </a:prstGeom>
              <a:blipFill>
                <a:blip r:embed="rId14"/>
                <a:stretch>
                  <a:fillRect t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3">
            <a:extLst>
              <a:ext uri="{FF2B5EF4-FFF2-40B4-BE49-F238E27FC236}">
                <a16:creationId xmlns:a16="http://schemas.microsoft.com/office/drawing/2014/main" id="{23D2695E-5F36-4F49-A7BC-2076DA06E3C1}"/>
              </a:ext>
            </a:extLst>
          </p:cNvPr>
          <p:cNvSpPr txBox="1"/>
          <p:nvPr/>
        </p:nvSpPr>
        <p:spPr>
          <a:xfrm>
            <a:off x="6619846" y="4161682"/>
            <a:ext cx="1561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3">
            <a:extLst>
              <a:ext uri="{FF2B5EF4-FFF2-40B4-BE49-F238E27FC236}">
                <a16:creationId xmlns:a16="http://schemas.microsoft.com/office/drawing/2014/main" id="{8D166C7A-7D52-4591-A35F-DA9F4756DE73}"/>
              </a:ext>
            </a:extLst>
          </p:cNvPr>
          <p:cNvSpPr txBox="1"/>
          <p:nvPr/>
        </p:nvSpPr>
        <p:spPr>
          <a:xfrm>
            <a:off x="5974953" y="4893202"/>
            <a:ext cx="8397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/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blipFill>
                <a:blip r:embed="rId6"/>
                <a:stretch>
                  <a:fillRect l="-68182" t="-156250" r="-16883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/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blipFill>
                <a:blip r:embed="rId7"/>
                <a:stretch>
                  <a:fillRect l="-39500" t="-159494" r="-300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E317F75-8EED-4E12-9EBD-CF0E32778FFB}"/>
              </a:ext>
            </a:extLst>
          </p:cNvPr>
          <p:cNvCxnSpPr>
            <a:cxnSpLocks/>
          </p:cNvCxnSpPr>
          <p:nvPr/>
        </p:nvCxnSpPr>
        <p:spPr>
          <a:xfrm>
            <a:off x="3770721" y="2441542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53">
            <a:extLst>
              <a:ext uri="{FF2B5EF4-FFF2-40B4-BE49-F238E27FC236}">
                <a16:creationId xmlns:a16="http://schemas.microsoft.com/office/drawing/2014/main" id="{1FC4E7CC-C4EC-410E-B6C8-C2D87182E353}"/>
              </a:ext>
            </a:extLst>
          </p:cNvPr>
          <p:cNvSpPr txBox="1"/>
          <p:nvPr/>
        </p:nvSpPr>
        <p:spPr>
          <a:xfrm>
            <a:off x="4128939" y="2596549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9E6AD3F-5096-4DF0-B60D-50CF75528EF8}"/>
                  </a:ext>
                </a:extLst>
              </p:cNvPr>
              <p:cNvSpPr txBox="1"/>
              <p:nvPr/>
            </p:nvSpPr>
            <p:spPr>
              <a:xfrm>
                <a:off x="4740111" y="3095136"/>
                <a:ext cx="838691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9E6AD3F-5096-4DF0-B60D-50CF75528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111" y="3095136"/>
                <a:ext cx="838691" cy="372987"/>
              </a:xfrm>
              <a:prstGeom prst="rect">
                <a:avLst/>
              </a:prstGeom>
              <a:blipFill>
                <a:blip r:embed="rId8"/>
                <a:stretch>
                  <a:fillRect l="-2920" t="-3279" r="-2190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AE1D806F-B8CF-4EA5-8D70-35C40D360C20}"/>
                  </a:ext>
                </a:extLst>
              </p:cNvPr>
              <p:cNvSpPr txBox="1"/>
              <p:nvPr/>
            </p:nvSpPr>
            <p:spPr>
              <a:xfrm>
                <a:off x="5599521" y="3096707"/>
                <a:ext cx="787588" cy="349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AE1D806F-B8CF-4EA5-8D70-35C40D360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521" y="3096707"/>
                <a:ext cx="787588" cy="349968"/>
              </a:xfrm>
              <a:prstGeom prst="rect">
                <a:avLst/>
              </a:prstGeom>
              <a:blipFill>
                <a:blip r:embed="rId9"/>
                <a:stretch>
                  <a:fillRect l="-4651" t="-3509" r="-387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B26BCFC-2C2E-43EB-8ABA-3530BFA673AE}"/>
              </a:ext>
            </a:extLst>
          </p:cNvPr>
          <p:cNvCxnSpPr>
            <a:cxnSpLocks/>
          </p:cNvCxnSpPr>
          <p:nvPr/>
        </p:nvCxnSpPr>
        <p:spPr>
          <a:xfrm flipH="1" flipV="1">
            <a:off x="6404730" y="3442748"/>
            <a:ext cx="791850" cy="57503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2C4AE3C9-FE06-47AF-AA38-4D91B266A923}"/>
                  </a:ext>
                </a:extLst>
              </p:cNvPr>
              <p:cNvSpPr txBox="1"/>
              <p:nvPr/>
            </p:nvSpPr>
            <p:spPr>
              <a:xfrm>
                <a:off x="4915293" y="4080093"/>
                <a:ext cx="403467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Important point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one of the denominators cannot be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factorised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into linear components, then you need to include a possible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 on the numerator</a:t>
                </a:r>
              </a:p>
            </p:txBody>
          </p:sp>
        </mc:Choice>
        <mc:Fallback xmlns="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2C4AE3C9-FE06-47AF-AA38-4D91B266A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93" y="4080093"/>
                <a:ext cx="4034672" cy="1015663"/>
              </a:xfrm>
              <a:prstGeom prst="rect">
                <a:avLst/>
              </a:prstGeom>
              <a:blipFill>
                <a:blip r:embed="rId10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83C34F1-F6A6-4B17-8C1B-13334E25508F}"/>
              </a:ext>
            </a:extLst>
          </p:cNvPr>
          <p:cNvCxnSpPr>
            <a:cxnSpLocks/>
          </p:cNvCxnSpPr>
          <p:nvPr/>
        </p:nvCxnSpPr>
        <p:spPr>
          <a:xfrm flipH="1" flipV="1">
            <a:off x="5999378" y="3225933"/>
            <a:ext cx="245095" cy="11972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B82879F-A53B-4C8D-9827-A643EC8593CD}"/>
                  </a:ext>
                </a:extLst>
              </p:cNvPr>
              <p:cNvSpPr txBox="1"/>
              <p:nvPr/>
            </p:nvSpPr>
            <p:spPr>
              <a:xfrm>
                <a:off x="5032342" y="3660743"/>
                <a:ext cx="211667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B82879F-A53B-4C8D-9827-A643EC859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342" y="3660743"/>
                <a:ext cx="2116670" cy="184666"/>
              </a:xfrm>
              <a:prstGeom prst="rect">
                <a:avLst/>
              </a:prstGeom>
              <a:blipFill>
                <a:blip r:embed="rId11"/>
                <a:stretch>
                  <a:fillRect l="-1153" r="-288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0EB3BD9-7399-45DF-83E4-24FD049563C7}"/>
                  </a:ext>
                </a:extLst>
              </p:cNvPr>
              <p:cNvSpPr txBox="1"/>
              <p:nvPr/>
            </p:nvSpPr>
            <p:spPr>
              <a:xfrm>
                <a:off x="5043341" y="4130774"/>
                <a:ext cx="20337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0EB3BD9-7399-45DF-83E4-24FD04956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341" y="4130774"/>
                <a:ext cx="2033762" cy="184666"/>
              </a:xfrm>
              <a:prstGeom prst="rect">
                <a:avLst/>
              </a:prstGeom>
              <a:blipFill>
                <a:blip r:embed="rId12"/>
                <a:stretch>
                  <a:fillRect l="-1497" r="-898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EA5694D-9055-43DC-ACD9-F74482E09B7B}"/>
                  </a:ext>
                </a:extLst>
              </p:cNvPr>
              <p:cNvSpPr txBox="1"/>
              <p:nvPr/>
            </p:nvSpPr>
            <p:spPr>
              <a:xfrm>
                <a:off x="5054339" y="4613112"/>
                <a:ext cx="19991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EA5694D-9055-43DC-ACD9-F74482E09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339" y="4613112"/>
                <a:ext cx="1999137" cy="184666"/>
              </a:xfrm>
              <a:prstGeom prst="rect">
                <a:avLst/>
              </a:prstGeom>
              <a:blipFill>
                <a:blip r:embed="rId13"/>
                <a:stretch>
                  <a:fillRect l="-1524" r="-1524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32A071F-8AD3-49E6-B8D7-86C6EDC4CA34}"/>
              </a:ext>
            </a:extLst>
          </p:cNvPr>
          <p:cNvSpPr/>
          <p:nvPr/>
        </p:nvSpPr>
        <p:spPr>
          <a:xfrm>
            <a:off x="6806154" y="4569119"/>
            <a:ext cx="273376" cy="2828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A45ED91-A501-4765-8307-57C5FF3D8420}"/>
              </a:ext>
            </a:extLst>
          </p:cNvPr>
          <p:cNvSpPr/>
          <p:nvPr/>
        </p:nvSpPr>
        <p:spPr>
          <a:xfrm>
            <a:off x="5035486" y="4598972"/>
            <a:ext cx="186963" cy="2246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21AD6D9-1A03-4162-B37E-D7BA0F18E5E1}"/>
              </a:ext>
            </a:extLst>
          </p:cNvPr>
          <p:cNvSpPr/>
          <p:nvPr/>
        </p:nvSpPr>
        <p:spPr>
          <a:xfrm>
            <a:off x="6432224" y="4597400"/>
            <a:ext cx="260807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02FB621-6E4A-4FF1-8EC0-DCDD2FFFABDD}"/>
              </a:ext>
            </a:extLst>
          </p:cNvPr>
          <p:cNvSpPr/>
          <p:nvPr/>
        </p:nvSpPr>
        <p:spPr>
          <a:xfrm>
            <a:off x="5235884" y="4597400"/>
            <a:ext cx="260807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23EC1F7-1FBF-4A5E-BF3E-02881AF2F9F2}"/>
              </a:ext>
            </a:extLst>
          </p:cNvPr>
          <p:cNvSpPr/>
          <p:nvPr/>
        </p:nvSpPr>
        <p:spPr>
          <a:xfrm>
            <a:off x="5616884" y="4589780"/>
            <a:ext cx="524836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3A167ABD-5FA9-4236-9D45-030E017E1FB2}"/>
              </a:ext>
            </a:extLst>
          </p:cNvPr>
          <p:cNvSpPr/>
          <p:nvPr/>
        </p:nvSpPr>
        <p:spPr>
          <a:xfrm>
            <a:off x="5815068" y="14904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EEF3AFB2-EF3C-46FA-8BEE-F2D34683FA2A}"/>
              </a:ext>
            </a:extLst>
          </p:cNvPr>
          <p:cNvSpPr txBox="1"/>
          <p:nvPr/>
        </p:nvSpPr>
        <p:spPr>
          <a:xfrm>
            <a:off x="6013053" y="1540402"/>
            <a:ext cx="137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54">
            <a:extLst>
              <a:ext uri="{FF2B5EF4-FFF2-40B4-BE49-F238E27FC236}">
                <a16:creationId xmlns:a16="http://schemas.microsoft.com/office/drawing/2014/main" id="{E68A3CF9-A032-40E0-88B8-C861EE560327}"/>
              </a:ext>
            </a:extLst>
          </p:cNvPr>
          <p:cNvSpPr/>
          <p:nvPr/>
        </p:nvSpPr>
        <p:spPr>
          <a:xfrm>
            <a:off x="7097768" y="32766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Arc 54">
            <a:extLst>
              <a:ext uri="{FF2B5EF4-FFF2-40B4-BE49-F238E27FC236}">
                <a16:creationId xmlns:a16="http://schemas.microsoft.com/office/drawing/2014/main" id="{FDFF3650-66F2-4165-8C71-610A4A5F4D1A}"/>
              </a:ext>
            </a:extLst>
          </p:cNvPr>
          <p:cNvSpPr/>
          <p:nvPr/>
        </p:nvSpPr>
        <p:spPr>
          <a:xfrm>
            <a:off x="7097768" y="37592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6" name="Arc 54">
            <a:extLst>
              <a:ext uri="{FF2B5EF4-FFF2-40B4-BE49-F238E27FC236}">
                <a16:creationId xmlns:a16="http://schemas.microsoft.com/office/drawing/2014/main" id="{67A1B761-2612-40A1-98B5-B98EF95517A1}"/>
              </a:ext>
            </a:extLst>
          </p:cNvPr>
          <p:cNvSpPr/>
          <p:nvPr/>
        </p:nvSpPr>
        <p:spPr>
          <a:xfrm>
            <a:off x="7123168" y="42418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5BFAAB23-30FF-4547-A31F-BDC0BCFE9943}"/>
                  </a:ext>
                </a:extLst>
              </p:cNvPr>
              <p:cNvSpPr txBox="1"/>
              <p:nvPr/>
            </p:nvSpPr>
            <p:spPr>
              <a:xfrm>
                <a:off x="7346553" y="3216802"/>
                <a:ext cx="12005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+9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5BFAAB23-30FF-4547-A31F-BDC0BCFE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53" y="3216802"/>
                <a:ext cx="1200547" cy="461665"/>
              </a:xfrm>
              <a:prstGeom prst="rect">
                <a:avLst/>
              </a:prstGeom>
              <a:blipFill>
                <a:blip r:embed="rId14"/>
                <a:stretch>
                  <a:fillRect t="-1333" r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>
            <a:extLst>
              <a:ext uri="{FF2B5EF4-FFF2-40B4-BE49-F238E27FC236}">
                <a16:creationId xmlns:a16="http://schemas.microsoft.com/office/drawing/2014/main" id="{6D7EECE6-7207-404B-A06E-D10CBFF4AD39}"/>
              </a:ext>
            </a:extLst>
          </p:cNvPr>
          <p:cNvSpPr txBox="1"/>
          <p:nvPr/>
        </p:nvSpPr>
        <p:spPr>
          <a:xfrm>
            <a:off x="7219553" y="3737502"/>
            <a:ext cx="1200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1C111948-F24B-4F5B-A503-5B7B1E5F3D49}"/>
                  </a:ext>
                </a:extLst>
              </p:cNvPr>
              <p:cNvSpPr txBox="1"/>
              <p:nvPr/>
            </p:nvSpPr>
            <p:spPr>
              <a:xfrm>
                <a:off x="7321153" y="4232802"/>
                <a:ext cx="1822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Separate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constant parts</a:t>
                </a:r>
              </a:p>
            </p:txBody>
          </p:sp>
        </mc:Choice>
        <mc:Fallback xmlns="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1C111948-F24B-4F5B-A503-5B7B1E5F3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153" y="4232802"/>
                <a:ext cx="1822847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53">
            <a:extLst>
              <a:ext uri="{FF2B5EF4-FFF2-40B4-BE49-F238E27FC236}">
                <a16:creationId xmlns:a16="http://schemas.microsoft.com/office/drawing/2014/main" id="{96BC822B-05EC-48EC-8E28-E1AE4FA001BD}"/>
              </a:ext>
            </a:extLst>
          </p:cNvPr>
          <p:cNvSpPr txBox="1"/>
          <p:nvPr/>
        </p:nvSpPr>
        <p:spPr>
          <a:xfrm>
            <a:off x="3938439" y="4946049"/>
            <a:ext cx="4976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compare the coefficients of each term on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96C42477-9717-4E75-8806-58A418AF1687}"/>
                  </a:ext>
                </a:extLst>
              </p:cNvPr>
              <p:cNvSpPr txBox="1"/>
              <p:nvPr/>
            </p:nvSpPr>
            <p:spPr>
              <a:xfrm>
                <a:off x="4652816" y="5870674"/>
                <a:ext cx="50539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96C42477-9717-4E75-8806-58A418AF1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816" y="5870674"/>
                <a:ext cx="505395" cy="184666"/>
              </a:xfrm>
              <a:prstGeom prst="rect">
                <a:avLst/>
              </a:prstGeom>
              <a:blipFill>
                <a:blip r:embed="rId16"/>
                <a:stretch>
                  <a:fillRect l="-7229" r="-722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3">
            <a:extLst>
              <a:ext uri="{FF2B5EF4-FFF2-40B4-BE49-F238E27FC236}">
                <a16:creationId xmlns:a16="http://schemas.microsoft.com/office/drawing/2014/main" id="{F0F9B4FE-9C86-46AB-9B0A-4DDD4679E1B3}"/>
              </a:ext>
            </a:extLst>
          </p:cNvPr>
          <p:cNvSpPr txBox="1"/>
          <p:nvPr/>
        </p:nvSpPr>
        <p:spPr>
          <a:xfrm>
            <a:off x="4179739" y="5530249"/>
            <a:ext cx="1471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Constant term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2137196-3B52-48F5-AF19-45D9E63FDB35}"/>
                  </a:ext>
                </a:extLst>
              </p:cNvPr>
              <p:cNvSpPr txBox="1"/>
              <p:nvPr/>
            </p:nvSpPr>
            <p:spPr>
              <a:xfrm>
                <a:off x="5678339" y="5530249"/>
                <a:ext cx="1471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u="sng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u="sng" dirty="0">
                    <a:latin typeface="Comic Sans MS" panose="030F0702030302020204" pitchFamily="66" charset="0"/>
                  </a:rPr>
                  <a:t> term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2137196-3B52-48F5-AF19-45D9E63FD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339" y="5530249"/>
                <a:ext cx="1471761" cy="307777"/>
              </a:xfrm>
              <a:prstGeom prst="rect">
                <a:avLst/>
              </a:prstGeom>
              <a:blipFill>
                <a:blip r:embed="rId17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313B9E3-DE87-420C-A206-A41E1D83B5C2}"/>
                  </a:ext>
                </a:extLst>
              </p:cNvPr>
              <p:cNvSpPr txBox="1"/>
              <p:nvPr/>
            </p:nvSpPr>
            <p:spPr>
              <a:xfrm>
                <a:off x="7334102" y="5528662"/>
                <a:ext cx="1471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u="sng" dirty="0">
                    <a:latin typeface="Comic Sans MS" panose="030F0702030302020204" pitchFamily="66" charset="0"/>
                  </a:rPr>
                  <a:t> term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313B9E3-DE87-420C-A206-A41E1D83B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102" y="5528662"/>
                <a:ext cx="1471761" cy="307777"/>
              </a:xfrm>
              <a:prstGeom prst="rect">
                <a:avLst/>
              </a:prstGeom>
              <a:blipFill>
                <a:blip r:embed="rId1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9A8664A1-18C3-4C9D-92D9-43DCAF486F64}"/>
                  </a:ext>
                </a:extLst>
              </p:cNvPr>
              <p:cNvSpPr txBox="1"/>
              <p:nvPr/>
            </p:nvSpPr>
            <p:spPr>
              <a:xfrm>
                <a:off x="4662341" y="6146899"/>
                <a:ext cx="42043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9A8664A1-18C3-4C9D-92D9-43DCAF486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341" y="6146899"/>
                <a:ext cx="420435" cy="346890"/>
              </a:xfrm>
              <a:prstGeom prst="rect">
                <a:avLst/>
              </a:prstGeom>
              <a:blipFill>
                <a:blip r:embed="rId19"/>
                <a:stretch>
                  <a:fillRect l="-8696" t="-1754" r="-869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8399AF-425F-471C-9889-52A6366E380B}"/>
                  </a:ext>
                </a:extLst>
              </p:cNvPr>
              <p:cNvSpPr txBox="1"/>
              <p:nvPr/>
            </p:nvSpPr>
            <p:spPr>
              <a:xfrm>
                <a:off x="6186341" y="5880199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8399AF-425F-471C-9889-52A6366E3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341" y="5880199"/>
                <a:ext cx="420436" cy="184666"/>
              </a:xfrm>
              <a:prstGeom prst="rect">
                <a:avLst/>
              </a:prstGeom>
              <a:blipFill>
                <a:blip r:embed="rId20"/>
                <a:stretch>
                  <a:fillRect l="-8696" r="-724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C64C359-4A64-4E88-BA68-B285BD3CD474}"/>
                  </a:ext>
                </a:extLst>
              </p:cNvPr>
              <p:cNvSpPr txBox="1"/>
              <p:nvPr/>
            </p:nvSpPr>
            <p:spPr>
              <a:xfrm>
                <a:off x="7700816" y="5880199"/>
                <a:ext cx="70929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C64C359-4A64-4E88-BA68-B285BD3CD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816" y="5880199"/>
                <a:ext cx="709297" cy="184666"/>
              </a:xfrm>
              <a:prstGeom prst="rect">
                <a:avLst/>
              </a:prstGeom>
              <a:blipFill>
                <a:blip r:embed="rId21"/>
                <a:stretch>
                  <a:fillRect l="-5128" r="-341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4">
            <a:extLst>
              <a:ext uri="{FF2B5EF4-FFF2-40B4-BE49-F238E27FC236}">
                <a16:creationId xmlns:a16="http://schemas.microsoft.com/office/drawing/2014/main" id="{26F26E1D-BB41-45D7-A95B-A90E8D02ACAD}"/>
              </a:ext>
            </a:extLst>
          </p:cNvPr>
          <p:cNvSpPr/>
          <p:nvPr/>
        </p:nvSpPr>
        <p:spPr>
          <a:xfrm flipH="1">
            <a:off x="4400549" y="5962650"/>
            <a:ext cx="304799" cy="3810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3">
                <a:extLst>
                  <a:ext uri="{FF2B5EF4-FFF2-40B4-BE49-F238E27FC236}">
                    <a16:creationId xmlns:a16="http://schemas.microsoft.com/office/drawing/2014/main" id="{AE5092E5-8E0A-4614-A62A-F6B4BB6EB0B9}"/>
                  </a:ext>
                </a:extLst>
              </p:cNvPr>
              <p:cNvSpPr txBox="1"/>
              <p:nvPr/>
            </p:nvSpPr>
            <p:spPr>
              <a:xfrm>
                <a:off x="8518129" y="5874277"/>
                <a:ext cx="721122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3">
                <a:extLst>
                  <a:ext uri="{FF2B5EF4-FFF2-40B4-BE49-F238E27FC236}">
                    <a16:creationId xmlns:a16="http://schemas.microsoft.com/office/drawing/2014/main" id="{AE5092E5-8E0A-4614-A62A-F6B4BB6EB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129" y="5874277"/>
                <a:ext cx="721122" cy="45397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54">
            <a:extLst>
              <a:ext uri="{FF2B5EF4-FFF2-40B4-BE49-F238E27FC236}">
                <a16:creationId xmlns:a16="http://schemas.microsoft.com/office/drawing/2014/main" id="{CF571464-A14E-4E62-904A-4BEBB9A09845}"/>
              </a:ext>
            </a:extLst>
          </p:cNvPr>
          <p:cNvSpPr/>
          <p:nvPr/>
        </p:nvSpPr>
        <p:spPr>
          <a:xfrm>
            <a:off x="8258172" y="5953125"/>
            <a:ext cx="323852" cy="3810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2" name="TextBox 53">
            <a:extLst>
              <a:ext uri="{FF2B5EF4-FFF2-40B4-BE49-F238E27FC236}">
                <a16:creationId xmlns:a16="http://schemas.microsoft.com/office/drawing/2014/main" id="{12497D56-826A-4F60-AD6E-F01DC9B0245C}"/>
              </a:ext>
            </a:extLst>
          </p:cNvPr>
          <p:cNvSpPr txBox="1"/>
          <p:nvPr/>
        </p:nvSpPr>
        <p:spPr>
          <a:xfrm>
            <a:off x="3755629" y="5912377"/>
            <a:ext cx="72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498313F-4739-4872-8D4D-B629E8A68824}"/>
                  </a:ext>
                </a:extLst>
              </p:cNvPr>
              <p:cNvSpPr txBox="1"/>
              <p:nvPr/>
            </p:nvSpPr>
            <p:spPr>
              <a:xfrm>
                <a:off x="7548416" y="6146899"/>
                <a:ext cx="56733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498313F-4739-4872-8D4D-B629E8A68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416" y="6146899"/>
                <a:ext cx="567335" cy="346890"/>
              </a:xfrm>
              <a:prstGeom prst="rect">
                <a:avLst/>
              </a:prstGeom>
              <a:blipFill>
                <a:blip r:embed="rId23"/>
                <a:stretch>
                  <a:fillRect l="-1075" t="-1754" r="-537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07B624F-9F15-4E3C-A6BF-8A6DCC88B672}"/>
                  </a:ext>
                </a:extLst>
              </p:cNvPr>
              <p:cNvSpPr txBox="1"/>
              <p:nvPr/>
            </p:nvSpPr>
            <p:spPr>
              <a:xfrm>
                <a:off x="5530686" y="5343036"/>
                <a:ext cx="1773884" cy="49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07B624F-9F15-4E3C-A6BF-8A6DCC88B6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686" y="5343036"/>
                <a:ext cx="1773884" cy="49385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75A9228-87A5-4F37-8486-25C4D25A9650}"/>
              </a:ext>
            </a:extLst>
          </p:cNvPr>
          <p:cNvSpPr/>
          <p:nvPr/>
        </p:nvSpPr>
        <p:spPr>
          <a:xfrm>
            <a:off x="5476875" y="5324474"/>
            <a:ext cx="1878194" cy="5631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F8C4254-4EBC-400B-A254-F356489D4476}"/>
              </a:ext>
            </a:extLst>
          </p:cNvPr>
          <p:cNvSpPr/>
          <p:nvPr/>
        </p:nvSpPr>
        <p:spPr>
          <a:xfrm>
            <a:off x="4705350" y="3038475"/>
            <a:ext cx="174307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C0E876D2-C85B-4562-8DB3-EECD1DE9C229}"/>
              </a:ext>
            </a:extLst>
          </p:cNvPr>
          <p:cNvSpPr txBox="1"/>
          <p:nvPr/>
        </p:nvSpPr>
        <p:spPr>
          <a:xfrm>
            <a:off x="4386801" y="4958848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in partial fractions, it will be the following: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6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6" grpId="0" build="allAtOnce"/>
      <p:bldP spid="23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6" grpId="0"/>
      <p:bldP spid="56" grpId="1"/>
      <p:bldP spid="57" grpId="0"/>
      <p:bldP spid="57" grpId="1"/>
      <p:bldP spid="58" grpId="0"/>
      <p:bldP spid="58" grpId="1"/>
      <p:bldP spid="59" grpId="0" animBg="1"/>
      <p:bldP spid="59" grpId="1" animBg="1"/>
      <p:bldP spid="60" grpId="0"/>
      <p:bldP spid="60" grpId="1"/>
      <p:bldP spid="61" grpId="0" animBg="1"/>
      <p:bldP spid="61" grpId="1" animBg="1"/>
      <p:bldP spid="62" grpId="0"/>
      <p:bldP spid="62" grpId="1"/>
      <p:bldP spid="64" grpId="0"/>
      <p:bldP spid="64" grpId="1"/>
      <p:bldP spid="65" grpId="0"/>
      <p:bldP spid="67" grpId="0" animBg="1"/>
      <p:bldP spid="67" grpId="1" animBg="1"/>
      <p:bldP spid="68" grpId="0" animBg="1"/>
      <p:bldP spid="68" grpId="1" animBg="1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/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blipFill>
                <a:blip r:embed="rId6"/>
                <a:stretch>
                  <a:fillRect l="-68182" t="-156250" r="-16883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/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blipFill>
                <a:blip r:embed="rId7"/>
                <a:stretch>
                  <a:fillRect l="-39500" t="-159494" r="-300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54">
            <a:extLst>
              <a:ext uri="{FF2B5EF4-FFF2-40B4-BE49-F238E27FC236}">
                <a16:creationId xmlns:a16="http://schemas.microsoft.com/office/drawing/2014/main" id="{3A167ABD-5FA9-4236-9D45-030E017E1FB2}"/>
              </a:ext>
            </a:extLst>
          </p:cNvPr>
          <p:cNvSpPr/>
          <p:nvPr/>
        </p:nvSpPr>
        <p:spPr>
          <a:xfrm>
            <a:off x="5815068" y="14904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EEF3AFB2-EF3C-46FA-8BEE-F2D34683FA2A}"/>
              </a:ext>
            </a:extLst>
          </p:cNvPr>
          <p:cNvSpPr txBox="1"/>
          <p:nvPr/>
        </p:nvSpPr>
        <p:spPr>
          <a:xfrm>
            <a:off x="6013053" y="1540402"/>
            <a:ext cx="137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6DFF677-AAF3-4A5B-955A-2986617B858F}"/>
                  </a:ext>
                </a:extLst>
              </p:cNvPr>
              <p:cNvSpPr txBox="1"/>
              <p:nvPr/>
            </p:nvSpPr>
            <p:spPr>
              <a:xfrm>
                <a:off x="4655270" y="2412772"/>
                <a:ext cx="1625125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6DFF677-AAF3-4A5B-955A-2986617B8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2412772"/>
                <a:ext cx="1625125" cy="582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54">
            <a:extLst>
              <a:ext uri="{FF2B5EF4-FFF2-40B4-BE49-F238E27FC236}">
                <a16:creationId xmlns:a16="http://schemas.microsoft.com/office/drawing/2014/main" id="{529E8F3D-2CE7-4276-AF02-0008468C0D25}"/>
              </a:ext>
            </a:extLst>
          </p:cNvPr>
          <p:cNvSpPr/>
          <p:nvPr/>
        </p:nvSpPr>
        <p:spPr>
          <a:xfrm>
            <a:off x="6205593" y="209055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6" name="TextBox 53">
            <a:extLst>
              <a:ext uri="{FF2B5EF4-FFF2-40B4-BE49-F238E27FC236}">
                <a16:creationId xmlns:a16="http://schemas.microsoft.com/office/drawing/2014/main" id="{D18BC955-32B1-45EE-B577-EADC4997C620}"/>
              </a:ext>
            </a:extLst>
          </p:cNvPr>
          <p:cNvSpPr txBox="1"/>
          <p:nvPr/>
        </p:nvSpPr>
        <p:spPr>
          <a:xfrm>
            <a:off x="6489303" y="2150002"/>
            <a:ext cx="23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partial fractions we just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05009AEF-B837-41C8-AABF-656DFCDF07E1}"/>
                  </a:ext>
                </a:extLst>
              </p:cNvPr>
              <p:cNvSpPr txBox="1"/>
              <p:nvPr/>
            </p:nvSpPr>
            <p:spPr>
              <a:xfrm>
                <a:off x="4655270" y="3031897"/>
                <a:ext cx="1484061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05009AEF-B837-41C8-AABF-656DFCDF0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3031897"/>
                <a:ext cx="1484061" cy="582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4">
            <a:extLst>
              <a:ext uri="{FF2B5EF4-FFF2-40B4-BE49-F238E27FC236}">
                <a16:creationId xmlns:a16="http://schemas.microsoft.com/office/drawing/2014/main" id="{033EAC67-1247-43EA-8680-F9F0C8D6C061}"/>
              </a:ext>
            </a:extLst>
          </p:cNvPr>
          <p:cNvSpPr/>
          <p:nvPr/>
        </p:nvSpPr>
        <p:spPr>
          <a:xfrm>
            <a:off x="6167493" y="275730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2" name="TextBox 53">
            <a:extLst>
              <a:ext uri="{FF2B5EF4-FFF2-40B4-BE49-F238E27FC236}">
                <a16:creationId xmlns:a16="http://schemas.microsoft.com/office/drawing/2014/main" id="{F95D0E41-A471-41FA-B35E-3A60E377AF88}"/>
              </a:ext>
            </a:extLst>
          </p:cNvPr>
          <p:cNvSpPr txBox="1"/>
          <p:nvPr/>
        </p:nvSpPr>
        <p:spPr>
          <a:xfrm>
            <a:off x="6394053" y="2912002"/>
            <a:ext cx="873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CD1AACB6-C33E-4DC4-90BE-01807374E972}"/>
                  </a:ext>
                </a:extLst>
              </p:cNvPr>
              <p:cNvSpPr txBox="1"/>
              <p:nvPr/>
            </p:nvSpPr>
            <p:spPr>
              <a:xfrm>
                <a:off x="4655270" y="3679597"/>
                <a:ext cx="172059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CD1AACB6-C33E-4DC4-90BE-01807374E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3679597"/>
                <a:ext cx="1720599" cy="484428"/>
              </a:xfrm>
              <a:prstGeom prst="rect">
                <a:avLst/>
              </a:prstGeom>
              <a:blipFill>
                <a:blip r:embed="rId10"/>
                <a:stretch>
                  <a:fillRect l="-28014" t="-159494" r="-106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CEF8EFC1-6771-4D3C-8A91-37CC15F46C40}"/>
                  </a:ext>
                </a:extLst>
              </p:cNvPr>
              <p:cNvSpPr txBox="1"/>
              <p:nvPr/>
            </p:nvSpPr>
            <p:spPr>
              <a:xfrm>
                <a:off x="4636220" y="4251097"/>
                <a:ext cx="158966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CEF8EFC1-6771-4D3C-8A91-37CC15F46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220" y="4251097"/>
                <a:ext cx="1589666" cy="484428"/>
              </a:xfrm>
              <a:prstGeom prst="rect">
                <a:avLst/>
              </a:prstGeom>
              <a:blipFill>
                <a:blip r:embed="rId11"/>
                <a:stretch>
                  <a:fillRect l="-21923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4664795" y="4860697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795" y="4860697"/>
                <a:ext cx="2148409" cy="484428"/>
              </a:xfrm>
              <a:prstGeom prst="rect">
                <a:avLst/>
              </a:prstGeom>
              <a:blipFill>
                <a:blip r:embed="rId12"/>
                <a:stretch>
                  <a:fillRect l="-16997" t="-156250" r="-8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54">
            <a:extLst>
              <a:ext uri="{FF2B5EF4-FFF2-40B4-BE49-F238E27FC236}">
                <a16:creationId xmlns:a16="http://schemas.microsoft.com/office/drawing/2014/main" id="{4427C698-6AE8-4CA4-A8F4-86D731F6CB40}"/>
              </a:ext>
            </a:extLst>
          </p:cNvPr>
          <p:cNvSpPr/>
          <p:nvPr/>
        </p:nvSpPr>
        <p:spPr>
          <a:xfrm>
            <a:off x="6357993" y="3362325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7" name="TextBox 53">
            <a:extLst>
              <a:ext uri="{FF2B5EF4-FFF2-40B4-BE49-F238E27FC236}">
                <a16:creationId xmlns:a16="http://schemas.microsoft.com/office/drawing/2014/main" id="{7CE595BE-B3C3-46D0-B5A8-4FE99F795D28}"/>
              </a:ext>
            </a:extLst>
          </p:cNvPr>
          <p:cNvSpPr txBox="1"/>
          <p:nvPr/>
        </p:nvSpPr>
        <p:spPr>
          <a:xfrm>
            <a:off x="6603602" y="3464452"/>
            <a:ext cx="1454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54">
            <a:extLst>
              <a:ext uri="{FF2B5EF4-FFF2-40B4-BE49-F238E27FC236}">
                <a16:creationId xmlns:a16="http://schemas.microsoft.com/office/drawing/2014/main" id="{E537C9D6-DA43-49B9-98A8-2F33A1A64D52}"/>
              </a:ext>
            </a:extLst>
          </p:cNvPr>
          <p:cNvSpPr/>
          <p:nvPr/>
        </p:nvSpPr>
        <p:spPr>
          <a:xfrm>
            <a:off x="6262743" y="3914775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53">
                <a:extLst>
                  <a:ext uri="{FF2B5EF4-FFF2-40B4-BE49-F238E27FC236}">
                    <a16:creationId xmlns:a16="http://schemas.microsoft.com/office/drawing/2014/main" id="{0835445B-1F1C-4876-BF14-588301418B99}"/>
                  </a:ext>
                </a:extLst>
              </p:cNvPr>
              <p:cNvSpPr txBox="1"/>
              <p:nvPr/>
            </p:nvSpPr>
            <p:spPr>
              <a:xfrm>
                <a:off x="6508352" y="3845452"/>
                <a:ext cx="1740298" cy="5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integral</a:t>
                </a:r>
              </a:p>
            </p:txBody>
          </p:sp>
        </mc:Choice>
        <mc:Fallback xmlns="">
          <p:sp>
            <p:nvSpPr>
              <p:cNvPr id="79" name="TextBox 53">
                <a:extLst>
                  <a:ext uri="{FF2B5EF4-FFF2-40B4-BE49-F238E27FC236}">
                    <a16:creationId xmlns:a16="http://schemas.microsoft.com/office/drawing/2014/main" id="{0835445B-1F1C-4876-BF14-588301418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352" y="3845452"/>
                <a:ext cx="1740298" cy="538737"/>
              </a:xfrm>
              <a:prstGeom prst="rect">
                <a:avLst/>
              </a:prstGeom>
              <a:blipFill>
                <a:blip r:embed="rId13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54">
            <a:extLst>
              <a:ext uri="{FF2B5EF4-FFF2-40B4-BE49-F238E27FC236}">
                <a16:creationId xmlns:a16="http://schemas.microsoft.com/office/drawing/2014/main" id="{36A47613-ED7A-47C5-8C45-0A7BF766D36C}"/>
              </a:ext>
            </a:extLst>
          </p:cNvPr>
          <p:cNvSpPr/>
          <p:nvPr/>
        </p:nvSpPr>
        <p:spPr>
          <a:xfrm>
            <a:off x="6729468" y="4514850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1" name="TextBox 53">
            <a:extLst>
              <a:ext uri="{FF2B5EF4-FFF2-40B4-BE49-F238E27FC236}">
                <a16:creationId xmlns:a16="http://schemas.microsoft.com/office/drawing/2014/main" id="{762621A9-B3B4-4C58-AFD9-B14862D7EF5D}"/>
              </a:ext>
            </a:extLst>
          </p:cNvPr>
          <p:cNvSpPr txBox="1"/>
          <p:nvPr/>
        </p:nvSpPr>
        <p:spPr>
          <a:xfrm>
            <a:off x="6946502" y="4550302"/>
            <a:ext cx="219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second fraction as two separate ones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53">
            <a:extLst>
              <a:ext uri="{FF2B5EF4-FFF2-40B4-BE49-F238E27FC236}">
                <a16:creationId xmlns:a16="http://schemas.microsoft.com/office/drawing/2014/main" id="{6FF121FA-17A5-423D-90F9-C48CB4445CBC}"/>
              </a:ext>
            </a:extLst>
          </p:cNvPr>
          <p:cNvSpPr txBox="1"/>
          <p:nvPr/>
        </p:nvSpPr>
        <p:spPr>
          <a:xfrm>
            <a:off x="4860527" y="5617102"/>
            <a:ext cx="3797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integrate each of these terms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74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3" grpId="0" animBg="1"/>
      <p:bldP spid="66" grpId="0"/>
      <p:bldP spid="70" grpId="0"/>
      <p:bldP spid="71" grpId="0" animBg="1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/>
              <p:nvPr/>
            </p:nvSpPr>
            <p:spPr>
              <a:xfrm>
                <a:off x="6055445" y="2060347"/>
                <a:ext cx="50699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45" y="2060347"/>
                <a:ext cx="506997" cy="484428"/>
              </a:xfrm>
              <a:prstGeom prst="rect">
                <a:avLst/>
              </a:prstGeom>
              <a:blipFill>
                <a:blip r:embed="rId7"/>
                <a:stretch>
                  <a:fillRect l="-125000" t="-159494" r="-114286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/>
              <p:nvPr/>
            </p:nvSpPr>
            <p:spPr>
              <a:xfrm>
                <a:off x="5922095" y="2679472"/>
                <a:ext cx="67531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095" y="2679472"/>
                <a:ext cx="675313" cy="184666"/>
              </a:xfrm>
              <a:prstGeom prst="rect">
                <a:avLst/>
              </a:prstGeom>
              <a:blipFill>
                <a:blip r:embed="rId8"/>
                <a:stretch>
                  <a:fillRect l="-2703" r="-270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194382FD-33A2-4B3D-9CBC-DEE7FFDC352B}"/>
              </a:ext>
            </a:extLst>
          </p:cNvPr>
          <p:cNvSpPr/>
          <p:nvPr/>
        </p:nvSpPr>
        <p:spPr>
          <a:xfrm>
            <a:off x="6558018" y="2276475"/>
            <a:ext cx="309507" cy="51065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TextBox 53">
            <a:extLst>
              <a:ext uri="{FF2B5EF4-FFF2-40B4-BE49-F238E27FC236}">
                <a16:creationId xmlns:a16="http://schemas.microsoft.com/office/drawing/2014/main" id="{3E916B00-D796-4CF6-96D5-11D4A5F1E38D}"/>
              </a:ext>
            </a:extLst>
          </p:cNvPr>
          <p:cNvSpPr txBox="1"/>
          <p:nvPr/>
        </p:nvSpPr>
        <p:spPr>
          <a:xfrm>
            <a:off x="6832202" y="2292877"/>
            <a:ext cx="145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standard result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9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37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/>
              <p:nvPr/>
            </p:nvSpPr>
            <p:spPr>
              <a:xfrm>
                <a:off x="5912570" y="2060347"/>
                <a:ext cx="81798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570" y="2060347"/>
                <a:ext cx="817981" cy="484428"/>
              </a:xfrm>
              <a:prstGeom prst="rect">
                <a:avLst/>
              </a:prstGeom>
              <a:blipFill>
                <a:blip r:embed="rId7"/>
                <a:stretch>
                  <a:fillRect l="-79104" t="-159494" r="-3358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/>
              <p:nvPr/>
            </p:nvSpPr>
            <p:spPr>
              <a:xfrm>
                <a:off x="5769695" y="2698522"/>
                <a:ext cx="1260923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695" y="2698522"/>
                <a:ext cx="1260923" cy="345672"/>
              </a:xfrm>
              <a:prstGeom prst="rect">
                <a:avLst/>
              </a:prstGeom>
              <a:blipFill>
                <a:blip r:embed="rId8"/>
                <a:stretch>
                  <a:fillRect l="-966" t="-3571" r="-1449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194382FD-33A2-4B3D-9CBC-DEE7FFDC352B}"/>
              </a:ext>
            </a:extLst>
          </p:cNvPr>
          <p:cNvSpPr/>
          <p:nvPr/>
        </p:nvSpPr>
        <p:spPr>
          <a:xfrm>
            <a:off x="6910444" y="2276475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3E916B00-D796-4CF6-96D5-11D4A5F1E38D}"/>
                  </a:ext>
                </a:extLst>
              </p:cNvPr>
              <p:cNvSpPr txBox="1"/>
              <p:nvPr/>
            </p:nvSpPr>
            <p:spPr>
              <a:xfrm>
                <a:off x="7003652" y="2207152"/>
                <a:ext cx="2140348" cy="75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base this on the fact that i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ln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3E916B00-D796-4CF6-96D5-11D4A5F1E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652" y="2207152"/>
                <a:ext cx="2140348" cy="755848"/>
              </a:xfrm>
              <a:prstGeom prst="rect">
                <a:avLst/>
              </a:prstGeom>
              <a:blipFill>
                <a:blip r:embed="rId9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10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F23D361-95B0-4111-8F0B-318D35845E29}"/>
                  </a:ext>
                </a:extLst>
              </p:cNvPr>
              <p:cNvSpPr txBox="1"/>
              <p:nvPr/>
            </p:nvSpPr>
            <p:spPr>
              <a:xfrm>
                <a:off x="5903045" y="3479572"/>
                <a:ext cx="102310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F23D361-95B0-4111-8F0B-318D35845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045" y="3479572"/>
                <a:ext cx="1023101" cy="184666"/>
              </a:xfrm>
              <a:prstGeom prst="rect">
                <a:avLst/>
              </a:prstGeom>
              <a:blipFill>
                <a:blip r:embed="rId11"/>
                <a:stretch>
                  <a:fillRect l="-297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BB4D288-39D1-4FAD-952E-03FD8A22FCA4}"/>
                  </a:ext>
                </a:extLst>
              </p:cNvPr>
              <p:cNvSpPr txBox="1"/>
              <p:nvPr/>
            </p:nvSpPr>
            <p:spPr>
              <a:xfrm>
                <a:off x="5817320" y="3898672"/>
                <a:ext cx="846257" cy="353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BB4D288-39D1-4FAD-952E-03FD8A22F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0" y="3898672"/>
                <a:ext cx="846257" cy="353687"/>
              </a:xfrm>
              <a:prstGeom prst="rect">
                <a:avLst/>
              </a:prstGeom>
              <a:blipFill>
                <a:blip r:embed="rId12"/>
                <a:stretch>
                  <a:fillRect l="-5755" t="-6897" r="-3597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53">
            <a:extLst>
              <a:ext uri="{FF2B5EF4-FFF2-40B4-BE49-F238E27FC236}">
                <a16:creationId xmlns:a16="http://schemas.microsoft.com/office/drawing/2014/main" id="{3EBC7BE8-DCA7-4EBE-A7DA-F7200B55A877}"/>
              </a:ext>
            </a:extLst>
          </p:cNvPr>
          <p:cNvSpPr txBox="1"/>
          <p:nvPr/>
        </p:nvSpPr>
        <p:spPr>
          <a:xfrm>
            <a:off x="6889352" y="3569227"/>
            <a:ext cx="2140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using the rule mentioned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747F5B00-27A8-4DF8-9F98-0004FEDC90EA}"/>
              </a:ext>
            </a:extLst>
          </p:cNvPr>
          <p:cNvSpPr/>
          <p:nvPr/>
        </p:nvSpPr>
        <p:spPr>
          <a:xfrm>
            <a:off x="6777093" y="3590925"/>
            <a:ext cx="309507" cy="51065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7D5032B-A9FA-45FD-AF33-963C72256FD4}"/>
              </a:ext>
            </a:extLst>
          </p:cNvPr>
          <p:cNvCxnSpPr>
            <a:cxnSpLocks/>
          </p:cNvCxnSpPr>
          <p:nvPr/>
        </p:nvCxnSpPr>
        <p:spPr>
          <a:xfrm>
            <a:off x="3732621" y="3213067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53">
            <a:extLst>
              <a:ext uri="{FF2B5EF4-FFF2-40B4-BE49-F238E27FC236}">
                <a16:creationId xmlns:a16="http://schemas.microsoft.com/office/drawing/2014/main" id="{E464A2D9-722F-4283-94F3-8573CC92F865}"/>
              </a:ext>
            </a:extLst>
          </p:cNvPr>
          <p:cNvSpPr txBox="1"/>
          <p:nvPr/>
        </p:nvSpPr>
        <p:spPr>
          <a:xfrm>
            <a:off x="4203301" y="4416952"/>
            <a:ext cx="420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is double what we want, so the starting value should be halved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E844771-FB75-4AE4-AE6C-2CA9182D3614}"/>
              </a:ext>
            </a:extLst>
          </p:cNvPr>
          <p:cNvSpPr/>
          <p:nvPr/>
        </p:nvSpPr>
        <p:spPr>
          <a:xfrm>
            <a:off x="5772150" y="3857625"/>
            <a:ext cx="96202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1BCAB7B-A4A4-4B43-A272-A84365184647}"/>
              </a:ext>
            </a:extLst>
          </p:cNvPr>
          <p:cNvSpPr/>
          <p:nvPr/>
        </p:nvSpPr>
        <p:spPr>
          <a:xfrm>
            <a:off x="5924550" y="2038350"/>
            <a:ext cx="61912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F40D2AF-62F1-4C80-97D4-AED5143D85DC}"/>
              </a:ext>
            </a:extLst>
          </p:cNvPr>
          <p:cNvSpPr/>
          <p:nvPr/>
        </p:nvSpPr>
        <p:spPr>
          <a:xfrm>
            <a:off x="6181724" y="3438525"/>
            <a:ext cx="733425" cy="30597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A664BF8-146A-4431-855D-612EF14F6D4B}"/>
              </a:ext>
            </a:extLst>
          </p:cNvPr>
          <p:cNvSpPr/>
          <p:nvPr/>
        </p:nvSpPr>
        <p:spPr>
          <a:xfrm>
            <a:off x="5915024" y="2676525"/>
            <a:ext cx="857251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13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83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14" grpId="0"/>
      <p:bldP spid="15" grpId="0"/>
      <p:bldP spid="16" grpId="0"/>
      <p:bldP spid="17" grpId="0" animBg="1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1" animBg="1"/>
      <p:bldP spid="23" grpId="2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7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8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B5A96BF-904F-4A52-B20B-A0C8F8988B98}"/>
                  </a:ext>
                </a:extLst>
              </p:cNvPr>
              <p:cNvSpPr txBox="1"/>
              <p:nvPr/>
            </p:nvSpPr>
            <p:spPr>
              <a:xfrm>
                <a:off x="5864945" y="2069872"/>
                <a:ext cx="85164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B5A96BF-904F-4A52-B20B-A0C8F8988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45" y="2069872"/>
                <a:ext cx="851643" cy="484428"/>
              </a:xfrm>
              <a:prstGeom prst="rect">
                <a:avLst/>
              </a:prstGeom>
              <a:blipFill>
                <a:blip r:embed="rId9"/>
                <a:stretch>
                  <a:fillRect l="-75000" t="-159494" r="-2857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5B5B978-A28C-4B32-9958-F0CC05707EE9}"/>
                  </a:ext>
                </a:extLst>
              </p:cNvPr>
              <p:cNvSpPr txBox="1"/>
              <p:nvPr/>
            </p:nvSpPr>
            <p:spPr>
              <a:xfrm>
                <a:off x="5598245" y="2660422"/>
                <a:ext cx="112043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=9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5B5B978-A28C-4B32-9958-F0CC05707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245" y="2660422"/>
                <a:ext cx="1120435" cy="484428"/>
              </a:xfrm>
              <a:prstGeom prst="rect">
                <a:avLst/>
              </a:prstGeom>
              <a:blipFill>
                <a:blip r:embed="rId10"/>
                <a:stretch>
                  <a:fillRect l="-33152" t="-156250" r="-21739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E13B56A-E6F3-4203-9079-6311B298657A}"/>
                  </a:ext>
                </a:extLst>
              </p:cNvPr>
              <p:cNvSpPr txBox="1"/>
              <p:nvPr/>
            </p:nvSpPr>
            <p:spPr>
              <a:xfrm>
                <a:off x="5560145" y="3327172"/>
                <a:ext cx="1637756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=9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E13B56A-E6F3-4203-9079-6311B2986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145" y="3327172"/>
                <a:ext cx="1637756" cy="414985"/>
              </a:xfrm>
              <a:prstGeom prst="rect">
                <a:avLst/>
              </a:prstGeom>
              <a:blipFill>
                <a:blip r:embed="rId11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53">
            <a:extLst>
              <a:ext uri="{FF2B5EF4-FFF2-40B4-BE49-F238E27FC236}">
                <a16:creationId xmlns:a16="http://schemas.microsoft.com/office/drawing/2014/main" id="{6E1731A8-D9AD-4D5B-A7A4-7D1C89A483B9}"/>
              </a:ext>
            </a:extLst>
          </p:cNvPr>
          <p:cNvSpPr txBox="1"/>
          <p:nvPr/>
        </p:nvSpPr>
        <p:spPr>
          <a:xfrm>
            <a:off x="6917927" y="2302402"/>
            <a:ext cx="1902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9 out as a factor from the integral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54">
            <a:extLst>
              <a:ext uri="{FF2B5EF4-FFF2-40B4-BE49-F238E27FC236}">
                <a16:creationId xmlns:a16="http://schemas.microsoft.com/office/drawing/2014/main" id="{723481D9-3892-4549-806E-37E54F1F2B2D}"/>
              </a:ext>
            </a:extLst>
          </p:cNvPr>
          <p:cNvSpPr/>
          <p:nvPr/>
        </p:nvSpPr>
        <p:spPr>
          <a:xfrm>
            <a:off x="6691369" y="2266950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5" name="Arc 54">
            <a:extLst>
              <a:ext uri="{FF2B5EF4-FFF2-40B4-BE49-F238E27FC236}">
                <a16:creationId xmlns:a16="http://schemas.microsoft.com/office/drawing/2014/main" id="{8D049B2A-3D53-4E04-8633-D61990947EAB}"/>
              </a:ext>
            </a:extLst>
          </p:cNvPr>
          <p:cNvSpPr/>
          <p:nvPr/>
        </p:nvSpPr>
        <p:spPr>
          <a:xfrm>
            <a:off x="7072369" y="2876550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6579F00F-EC72-4ED3-BF78-75DC0E260A96}"/>
                  </a:ext>
                </a:extLst>
              </p:cNvPr>
              <p:cNvSpPr txBox="1"/>
              <p:nvPr/>
            </p:nvSpPr>
            <p:spPr>
              <a:xfrm>
                <a:off x="7346552" y="2902477"/>
                <a:ext cx="1654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Integrate using the rule above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6579F00F-EC72-4ED3-BF78-75DC0E260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52" y="2902477"/>
                <a:ext cx="1654573" cy="461665"/>
              </a:xfrm>
              <a:prstGeom prst="rect">
                <a:avLst/>
              </a:prstGeom>
              <a:blipFill>
                <a:blip r:embed="rId12"/>
                <a:stretch>
                  <a:fillRect r="-73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AB33013-603A-409C-9E93-8D286CB7661E}"/>
              </a:ext>
            </a:extLst>
          </p:cNvPr>
          <p:cNvSpPr/>
          <p:nvPr/>
        </p:nvSpPr>
        <p:spPr>
          <a:xfrm>
            <a:off x="5924550" y="3295650"/>
            <a:ext cx="11620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23DFA29-4BA7-4B32-863F-80CAC799943E}"/>
              </a:ext>
            </a:extLst>
          </p:cNvPr>
          <p:cNvSpPr/>
          <p:nvPr/>
        </p:nvSpPr>
        <p:spPr>
          <a:xfrm>
            <a:off x="5848350" y="2657475"/>
            <a:ext cx="8572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6282771-BC0B-408F-B5F2-53ACE64F6F71}"/>
              </a:ext>
            </a:extLst>
          </p:cNvPr>
          <p:cNvSpPr/>
          <p:nvPr/>
        </p:nvSpPr>
        <p:spPr>
          <a:xfrm>
            <a:off x="6953250" y="0"/>
            <a:ext cx="9334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65A730F-A3A3-4F14-911F-5FE147B02F46}"/>
              </a:ext>
            </a:extLst>
          </p:cNvPr>
          <p:cNvSpPr/>
          <p:nvPr/>
        </p:nvSpPr>
        <p:spPr>
          <a:xfrm>
            <a:off x="7962900" y="0"/>
            <a:ext cx="118110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/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blipFill>
                <a:blip r:embed="rId13"/>
                <a:stretch>
                  <a:fillRect l="-30233" t="-159494" r="-29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9AA2D1-0D11-4CE2-A2E6-E5AF3585D2BE}"/>
                  </a:ext>
                </a:extLst>
              </p:cNvPr>
              <p:cNvSpPr txBox="1"/>
              <p:nvPr/>
            </p:nvSpPr>
            <p:spPr>
              <a:xfrm>
                <a:off x="5626820" y="3974872"/>
                <a:ext cx="1266501" cy="316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9AA2D1-0D11-4CE2-A2E6-E5AF3585D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820" y="3974872"/>
                <a:ext cx="1266501" cy="316240"/>
              </a:xfrm>
              <a:prstGeom prst="rect">
                <a:avLst/>
              </a:prstGeom>
              <a:blipFill>
                <a:blip r:embed="rId14"/>
                <a:stretch>
                  <a:fillRect l="-962" r="-144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54">
            <a:extLst>
              <a:ext uri="{FF2B5EF4-FFF2-40B4-BE49-F238E27FC236}">
                <a16:creationId xmlns:a16="http://schemas.microsoft.com/office/drawing/2014/main" id="{E056AA70-FBF3-4A56-912B-414EE7C44C5F}"/>
              </a:ext>
            </a:extLst>
          </p:cNvPr>
          <p:cNvSpPr/>
          <p:nvPr/>
        </p:nvSpPr>
        <p:spPr>
          <a:xfrm>
            <a:off x="7053319" y="3495675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AB3020C6-511C-4D31-87C1-B1E88155C0D4}"/>
              </a:ext>
            </a:extLst>
          </p:cNvPr>
          <p:cNvSpPr txBox="1"/>
          <p:nvPr/>
        </p:nvSpPr>
        <p:spPr>
          <a:xfrm>
            <a:off x="7270353" y="3654952"/>
            <a:ext cx="806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93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3" grpId="0"/>
      <p:bldP spid="34" grpId="0" animBg="1"/>
      <p:bldP spid="35" grpId="0" animBg="1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2" grpId="0"/>
      <p:bldP spid="43" grpId="0"/>
      <p:bldP spid="44" grpId="0" animBg="1"/>
      <p:bldP spid="4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2401</Words>
  <Application>Microsoft Office PowerPoint</Application>
  <PresentationFormat>On-screen Show (4:3)</PresentationFormat>
  <Paragraphs>417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Office Theme</vt:lpstr>
      <vt:lpstr>PowerPoint Presentation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244</cp:revision>
  <dcterms:created xsi:type="dcterms:W3CDTF">2017-08-14T15:35:38Z</dcterms:created>
  <dcterms:modified xsi:type="dcterms:W3CDTF">2021-06-22T04:03:39Z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2021-06-22T04:03:33.8616752Z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d35cd87c-a171-44d1-864b-e60d129c7e51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