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92" r:id="rId3"/>
    <p:sldId id="294" r:id="rId4"/>
    <p:sldId id="62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4.png"/><Relationship Id="rId10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233266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454332"/>
                <a:ext cx="3507377" cy="50248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apply the principles you have learnt when the variables are given as vectors (A2 level only)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0.2kg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when it receives an impulse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 Find the new velocity of the particle.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454332"/>
                <a:ext cx="3507377" cy="5024845"/>
              </a:xfrm>
              <a:blipFill>
                <a:blip r:embed="rId6"/>
                <a:stretch>
                  <a:fillRect t="-505" r="-1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31329" y="1674224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329" y="1674224"/>
                <a:ext cx="1838324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22768" y="2244636"/>
                <a:ext cx="26080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−0.2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768" y="2244636"/>
                <a:ext cx="2608022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27122" y="2736670"/>
                <a:ext cx="20326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122" y="2736670"/>
                <a:ext cx="2032608" cy="307777"/>
              </a:xfrm>
              <a:prstGeom prst="rect">
                <a:avLst/>
              </a:prstGeom>
              <a:blipFill>
                <a:blip r:embed="rId9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48895" y="3246123"/>
                <a:ext cx="13585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95" y="3246123"/>
                <a:ext cx="1358513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52952" y="3729448"/>
                <a:ext cx="13216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952" y="3729448"/>
                <a:ext cx="1321644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8203476" y="1872344"/>
            <a:ext cx="322217" cy="531223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460376" y="1924595"/>
            <a:ext cx="1380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8172996" y="2407922"/>
            <a:ext cx="326571" cy="518159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646127" y="2899956"/>
            <a:ext cx="326571" cy="518159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7058298" y="3409407"/>
            <a:ext cx="326571" cy="518159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473438" y="2512424"/>
            <a:ext cx="183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Expand the bracket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37862" y="3030584"/>
            <a:ext cx="183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2i, subtract j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97782" y="3505201"/>
            <a:ext cx="1454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by 5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233266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454332"/>
                <a:ext cx="3507377" cy="50248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apply the principles you have learnt when the variables are given as vectors (A2 level only)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An ice hockey puck of mass 0.17kg receives an impulse </a:t>
                </a:r>
                <a:r>
                  <a:rPr lang="en-US" sz="1400" b="1" dirty="0">
                    <a:latin typeface="Comic Sans MS" pitchFamily="66" charset="0"/>
                  </a:rPr>
                  <a:t>Q</a:t>
                </a:r>
                <a:r>
                  <a:rPr lang="en-US" sz="1400" dirty="0">
                    <a:latin typeface="Comic Sans MS" pitchFamily="66" charset="0"/>
                  </a:rPr>
                  <a:t> Ns. Immediately before the impulse the velocity of the puck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and immediately afterwards its velocity is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Find the magnitude of </a:t>
                </a:r>
                <a:r>
                  <a:rPr lang="en-GB" sz="1400" b="1" dirty="0">
                    <a:latin typeface="Comic Sans MS" pitchFamily="66" charset="0"/>
                  </a:rPr>
                  <a:t>Q</a:t>
                </a:r>
                <a:r>
                  <a:rPr lang="en-GB" sz="1400" dirty="0">
                    <a:latin typeface="Comic Sans MS" pitchFamily="66" charset="0"/>
                  </a:rPr>
                  <a:t> and the angle between </a:t>
                </a:r>
                <a:r>
                  <a:rPr lang="en-GB" sz="1400" b="1" dirty="0">
                    <a:latin typeface="Comic Sans MS" pitchFamily="66" charset="0"/>
                  </a:rPr>
                  <a:t>Q</a:t>
                </a:r>
                <a:r>
                  <a:rPr lang="en-GB" sz="1400" dirty="0">
                    <a:latin typeface="Comic Sans MS" pitchFamily="66" charset="0"/>
                  </a:rPr>
                  <a:t> and </a:t>
                </a:r>
                <a:r>
                  <a:rPr lang="en-GB" sz="1400" b="1" dirty="0" err="1">
                    <a:latin typeface="Comic Sans MS" pitchFamily="66" charset="0"/>
                  </a:rPr>
                  <a:t>i</a:t>
                </a:r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454332"/>
                <a:ext cx="3507377" cy="5024845"/>
              </a:xfrm>
              <a:blipFill>
                <a:blip r:embed="rId6"/>
                <a:stretch>
                  <a:fillRect t="-505" r="-5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22026" y="1534886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026" y="1534886"/>
                <a:ext cx="1838324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17672" y="2000794"/>
                <a:ext cx="3586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=0.17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−0.17(10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672" y="2000794"/>
                <a:ext cx="3586110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13317" y="2457994"/>
                <a:ext cx="3263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=2.55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−1.19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−1.7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−0.85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317" y="2457994"/>
                <a:ext cx="3263970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17673" y="2915194"/>
                <a:ext cx="2144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=0.85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−2.04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673" y="2915194"/>
                <a:ext cx="2144305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8272487" y="3675018"/>
            <a:ext cx="1663337" cy="2290354"/>
            <a:chOff x="6679474" y="3048000"/>
            <a:chExt cx="1663337" cy="2290354"/>
          </a:xfrm>
        </p:grpSpPr>
        <p:sp>
          <p:nvSpPr>
            <p:cNvPr id="2" name="Right Triangle 1"/>
            <p:cNvSpPr/>
            <p:nvPr/>
          </p:nvSpPr>
          <p:spPr>
            <a:xfrm rot="10800000">
              <a:off x="7341326" y="3535680"/>
              <a:ext cx="1001485" cy="1802674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Arc 2"/>
            <p:cNvSpPr/>
            <p:nvPr/>
          </p:nvSpPr>
          <p:spPr>
            <a:xfrm>
              <a:off x="6679474" y="3048000"/>
              <a:ext cx="914400" cy="914400"/>
            </a:xfrm>
            <a:prstGeom prst="arc">
              <a:avLst>
                <a:gd name="adj1" fmla="val 320779"/>
                <a:gd name="adj2" fmla="val 2431967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186057" y="3535680"/>
              <a:ext cx="148046" cy="14804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099802" y="3796938"/>
                <a:ext cx="766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0.85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802" y="3796938"/>
                <a:ext cx="76655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896636" y="4750527"/>
                <a:ext cx="771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2.04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6636" y="4750527"/>
                <a:ext cx="771365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8717281" y="1715588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8948056" y="1759131"/>
            <a:ext cx="1380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8643258" y="2181496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8395064" y="2629987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717278" y="2137953"/>
            <a:ext cx="1380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Expand Brackets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43255" y="2734491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Simplify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013370" y="3513907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Sketch!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25439" y="3884024"/>
                <a:ext cx="2140842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0.85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−2.04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39" y="3884024"/>
                <a:ext cx="2140842" cy="260905"/>
              </a:xfrm>
              <a:prstGeom prst="rect">
                <a:avLst/>
              </a:prstGeom>
              <a:blipFill>
                <a:blip r:embed="rId13"/>
                <a:stretch>
                  <a:fillRect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29794" y="4332514"/>
                <a:ext cx="112274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=2.21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4" y="4332514"/>
                <a:ext cx="1122743" cy="215444"/>
              </a:xfrm>
              <a:prstGeom prst="rect">
                <a:avLst/>
              </a:prstGeom>
              <a:blipFill>
                <a:blip r:embed="rId14"/>
                <a:stretch>
                  <a:fillRect t="-5556" r="-112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083040" y="4859383"/>
                <a:ext cx="2452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040" y="4859383"/>
                <a:ext cx="245260" cy="307777"/>
              </a:xfrm>
              <a:prstGeom prst="rect">
                <a:avLst/>
              </a:prstGeom>
              <a:blipFill>
                <a:blip r:embed="rId15"/>
                <a:stretch>
                  <a:fillRect l="-28571" r="-23810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165771" y="4228011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5771" y="4228011"/>
                <a:ext cx="146322" cy="215444"/>
              </a:xfrm>
              <a:prstGeom prst="rect">
                <a:avLst/>
              </a:prstGeom>
              <a:blipFill>
                <a:blip r:embed="rId16"/>
                <a:stretch>
                  <a:fillRect l="-25000" r="-25000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0422" y="4985658"/>
                <a:ext cx="1413015" cy="409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2.04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0.85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22" y="4985658"/>
                <a:ext cx="1413015" cy="409279"/>
              </a:xfrm>
              <a:prstGeom prst="rect">
                <a:avLst/>
              </a:prstGeom>
              <a:blipFill>
                <a:blip r:embed="rId17"/>
                <a:stretch>
                  <a:fillRect l="-2679"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64776" y="5634447"/>
                <a:ext cx="81246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=67.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776" y="5634447"/>
                <a:ext cx="812467" cy="220253"/>
              </a:xfrm>
              <a:prstGeom prst="rect">
                <a:avLst/>
              </a:prstGeom>
              <a:blipFill>
                <a:blip r:embed="rId18"/>
                <a:stretch>
                  <a:fillRect l="-3077" t="-5882" r="-1538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432766" y="4019004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680957" y="4123508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888480" y="5225141"/>
            <a:ext cx="322217" cy="4528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136671" y="5329645"/>
            <a:ext cx="97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233266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84" y="63138"/>
                <a:ext cx="25335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454332"/>
                <a:ext cx="3507377" cy="50248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apply the principles you have learnt when the variables are given as vectors (A2 level only)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0.15kg is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when it collides with a particle of mass 0.25kg moving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. The two particles coalesce and form one particle of mass 0.4kg. Find the velocity of the combined particle.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454332"/>
                <a:ext cx="3507377" cy="5024845"/>
              </a:xfrm>
              <a:blipFill>
                <a:blip r:embed="rId6"/>
                <a:stretch>
                  <a:fillRect t="-505" r="-1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35292" y="1604554"/>
                <a:ext cx="2533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292" y="1604554"/>
                <a:ext cx="253357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24354" y="2035629"/>
                <a:ext cx="3369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0.15(20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0.25(16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354" y="2035629"/>
                <a:ext cx="3369449" cy="307777"/>
              </a:xfrm>
              <a:prstGeom prst="rect">
                <a:avLst/>
              </a:prstGeom>
              <a:blipFill>
                <a:blip r:embed="rId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301050" y="2475412"/>
                <a:ext cx="14859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−3.5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1050" y="2475412"/>
                <a:ext cx="1485920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65770" y="2941320"/>
                <a:ext cx="15941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17.5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−8.75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770" y="2941320"/>
                <a:ext cx="1594154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9257212" y="1785256"/>
            <a:ext cx="304800" cy="409305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9400901" y="1706877"/>
            <a:ext cx="1075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8678092" y="2225039"/>
            <a:ext cx="304800" cy="409305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8604069" y="2673530"/>
            <a:ext cx="304800" cy="409305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882744" y="2190202"/>
            <a:ext cx="1301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Expand and simplify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69681" y="2734489"/>
            <a:ext cx="1301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0.4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86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1C – A Level Only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Q11-16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2001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314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Momentum and Impulse</vt:lpstr>
      <vt:lpstr>Momentum and Impulse</vt:lpstr>
      <vt:lpstr>Momentum and Impulse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Momentum and Impulse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2019-08-26T06:09:37Z</dcterms:modified>
</cp:coreProperties>
</file>