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533" r:id="rId2"/>
    <p:sldId id="515" r:id="rId3"/>
    <p:sldId id="526" r:id="rId4"/>
    <p:sldId id="527" r:id="rId5"/>
    <p:sldId id="535" r:id="rId6"/>
    <p:sldId id="534" r:id="rId7"/>
    <p:sldId id="536" r:id="rId8"/>
    <p:sldId id="52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637" autoAdjust="0"/>
    <p:restoredTop sz="88534" autoAdjust="0"/>
  </p:normalViewPr>
  <p:slideViewPr>
    <p:cSldViewPr>
      <p:cViewPr varScale="1">
        <p:scale>
          <a:sx n="81" d="100"/>
          <a:sy n="81" d="100"/>
        </p:scale>
        <p:origin x="1000" y="18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30/07/2019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2 Applied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06932" y="764704"/>
            <a:ext cx="892899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b="1" dirty="0"/>
              <a:t>Moments</a:t>
            </a:r>
          </a:p>
          <a:p>
            <a:pPr algn="ctr"/>
            <a:r>
              <a:rPr lang="en-GB" sz="9600" b="1" dirty="0"/>
              <a:t>- </a:t>
            </a:r>
            <a:r>
              <a:rPr lang="en-GB" sz="9600" dirty="0"/>
              <a:t>Centre of Mass</a:t>
            </a:r>
          </a:p>
          <a:p>
            <a:pPr algn="ctr"/>
            <a:endParaRPr lang="en-GB" sz="2800" dirty="0"/>
          </a:p>
          <a:p>
            <a:pPr algn="ctr"/>
            <a:r>
              <a:rPr lang="en-GB" sz="8000" dirty="0"/>
              <a:t>Chapter 4 </a:t>
            </a:r>
          </a:p>
          <a:p>
            <a:pPr algn="ctr"/>
            <a:r>
              <a:rPr lang="en-GB" sz="8000" dirty="0"/>
              <a:t>(Part 4 of 5)</a:t>
            </a:r>
          </a:p>
        </p:txBody>
      </p:sp>
    </p:spTree>
    <p:extLst>
      <p:ext uri="{BB962C8B-B14F-4D97-AF65-F5344CB8AC3E}">
        <p14:creationId xmlns:p14="http://schemas.microsoft.com/office/powerpoint/2010/main" val="1634853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12FB8003-1D4F-40CE-93C9-8E90EE965EFA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8AE116DB-3CD0-4C61-80B9-DE967D743255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Centre of Mass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8640B3DC-ECB5-44A0-9634-D5D84E41C660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Rectangle 4"/>
          <p:cNvSpPr/>
          <p:nvPr/>
        </p:nvSpPr>
        <p:spPr>
          <a:xfrm>
            <a:off x="179512" y="836712"/>
            <a:ext cx="86409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4000" b="1" dirty="0">
                <a:solidFill>
                  <a:prstClr val="black"/>
                </a:solidFill>
              </a:rPr>
              <a:t>Non-uniform rods </a:t>
            </a:r>
          </a:p>
          <a:p>
            <a:pPr lvl="0" algn="ctr"/>
            <a:r>
              <a:rPr lang="en-GB" sz="3200" dirty="0">
                <a:solidFill>
                  <a:prstClr val="black"/>
                </a:solidFill>
              </a:rPr>
              <a:t>You can’t model its weight as acting at the centre. 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2274626"/>
            <a:ext cx="7951503" cy="338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7384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8D359A86-048D-46F6-B91D-32AB9EC38DFB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9F72F011-948D-4D49-9099-5541C412CD49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Centres of Mass - Example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B32A29BC-E6D3-4044-AE72-581F50EDB19F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E60585D-9C4D-4098-89E8-C2C78C799BDE}"/>
                  </a:ext>
                </a:extLst>
              </p:cNvPr>
              <p:cNvSpPr txBox="1"/>
              <p:nvPr/>
            </p:nvSpPr>
            <p:spPr>
              <a:xfrm>
                <a:off x="250952" y="791170"/>
                <a:ext cx="8617454" cy="1938992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Sam and Tamsin are sitting on a non-uniform plan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sz="2400" dirty="0"/>
                  <a:t> of mass 25kg and length 4m. The plank is pivoted at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GB" sz="2400" dirty="0"/>
                  <a:t>, the midpoint of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sz="2400" dirty="0"/>
                  <a:t>. </a:t>
                </a:r>
              </a:p>
              <a:p>
                <a:r>
                  <a:rPr lang="en-GB" sz="2400" dirty="0"/>
                  <a:t>The centre of mass of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sz="2400" dirty="0"/>
                  <a:t> is at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2400" dirty="0"/>
                  <a:t> where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𝐴𝐶</m:t>
                    </m:r>
                  </m:oMath>
                </a14:m>
                <a:r>
                  <a:rPr lang="en-GB" sz="2400" dirty="0"/>
                  <a:t> is 1.8. </a:t>
                </a:r>
              </a:p>
              <a:p>
                <a:r>
                  <a:rPr lang="en-GB" sz="2400" dirty="0"/>
                  <a:t>Sam has mass 35 kg. Tamsin has mass 25 kg and sits at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2400" dirty="0"/>
                  <a:t>.</a:t>
                </a:r>
              </a:p>
              <a:p>
                <a:r>
                  <a:rPr lang="en-GB" sz="2400" dirty="0"/>
                  <a:t>Where must Sam sit for the plank  to be horizontal?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E60585D-9C4D-4098-89E8-C2C78C799B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952" y="791170"/>
                <a:ext cx="8617454" cy="1938992"/>
              </a:xfrm>
              <a:prstGeom prst="rect">
                <a:avLst/>
              </a:prstGeom>
              <a:blipFill>
                <a:blip r:embed="rId2"/>
                <a:stretch>
                  <a:fillRect b="-1734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F1954563-4CC4-4F75-9688-F4B59DA0006B}"/>
                  </a:ext>
                </a:extLst>
              </p:cNvPr>
              <p:cNvSpPr txBox="1"/>
              <p:nvPr/>
            </p:nvSpPr>
            <p:spPr>
              <a:xfrm>
                <a:off x="1259632" y="5141425"/>
                <a:ext cx="6853081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Moments about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GB" sz="2800" dirty="0"/>
                  <a:t>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25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×2</m:t>
                          </m:r>
                        </m:e>
                      </m:d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25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×0.2</m:t>
                          </m:r>
                        </m:e>
                      </m:d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=35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</m:oMath>
                  </m:oMathPara>
                </a14:m>
                <a:endParaRPr lang="en-GB" sz="2800" b="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F1954563-4CC4-4F75-9688-F4B59DA000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5141425"/>
                <a:ext cx="6853081" cy="954107"/>
              </a:xfrm>
              <a:prstGeom prst="rect">
                <a:avLst/>
              </a:prstGeom>
              <a:blipFill>
                <a:blip r:embed="rId3"/>
                <a:stretch>
                  <a:fillRect t="-57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3568" y="2780928"/>
            <a:ext cx="7632848" cy="236049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5076056" y="6165304"/>
                <a:ext cx="1938223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32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2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GB" sz="32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32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𝟓𝟕</m:t>
                      </m:r>
                    </m:oMath>
                  </m:oMathPara>
                </a14:m>
                <a:endParaRPr lang="en-GB" sz="32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6056" y="6165304"/>
                <a:ext cx="1938223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46595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3E75992-37E3-4455-895D-827AD68D93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908720"/>
            <a:ext cx="8610989" cy="5350644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C78C698D-0C4F-4F0C-A10B-34B7083900A2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4" name="TextBox 32">
              <a:extLst>
                <a:ext uri="{FF2B5EF4-FFF2-40B4-BE49-F238E27FC236}">
                  <a16:creationId xmlns:a16="http://schemas.microsoft.com/office/drawing/2014/main" id="{EA2A9608-8582-4DAD-84B8-233717897133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Centre of Mass – Exam Question</a:t>
              </a: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C0168ACA-63B0-41FD-B841-BF389843C157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381326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C78C698D-0C4F-4F0C-A10B-34B7083900A2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4" name="TextBox 32">
              <a:extLst>
                <a:ext uri="{FF2B5EF4-FFF2-40B4-BE49-F238E27FC236}">
                  <a16:creationId xmlns:a16="http://schemas.microsoft.com/office/drawing/2014/main" id="{EA2A9608-8582-4DAD-84B8-233717897133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Test Your Understanding</a:t>
              </a: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C0168ACA-63B0-41FD-B841-BF389843C157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8" name="Picture 7">
            <a:extLst>
              <a:ext uri="{FF2B5EF4-FFF2-40B4-BE49-F238E27FC236}">
                <a16:creationId xmlns:a16="http://schemas.microsoft.com/office/drawing/2014/main" id="{DA6FD5A8-2495-45A0-9E57-A541993C90F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808" r="26042"/>
          <a:stretch/>
        </p:blipFill>
        <p:spPr>
          <a:xfrm>
            <a:off x="1691680" y="4581128"/>
            <a:ext cx="6152269" cy="165618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14283658-8537-46FC-A3BA-C5083A66699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172" t="8900" r="6897"/>
          <a:stretch/>
        </p:blipFill>
        <p:spPr>
          <a:xfrm>
            <a:off x="1043036" y="685191"/>
            <a:ext cx="7056784" cy="3375952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683568" y="4365104"/>
            <a:ext cx="5941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a)</a:t>
            </a:r>
          </a:p>
        </p:txBody>
      </p:sp>
    </p:spTree>
    <p:extLst>
      <p:ext uri="{BB962C8B-B14F-4D97-AF65-F5344CB8AC3E}">
        <p14:creationId xmlns:p14="http://schemas.microsoft.com/office/powerpoint/2010/main" val="1764067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C78C698D-0C4F-4F0C-A10B-34B7083900A2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4" name="TextBox 32">
              <a:extLst>
                <a:ext uri="{FF2B5EF4-FFF2-40B4-BE49-F238E27FC236}">
                  <a16:creationId xmlns:a16="http://schemas.microsoft.com/office/drawing/2014/main" id="{EA2A9608-8582-4DAD-84B8-233717897133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Test Your Understanding</a:t>
              </a: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C0168ACA-63B0-41FD-B841-BF389843C157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9" name="Picture 8">
            <a:extLst>
              <a:ext uri="{FF2B5EF4-FFF2-40B4-BE49-F238E27FC236}">
                <a16:creationId xmlns:a16="http://schemas.microsoft.com/office/drawing/2014/main" id="{EB4BC641-E24A-470D-A675-29B8E63FD21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538" t="10132" r="30654" b="18195"/>
          <a:stretch/>
        </p:blipFill>
        <p:spPr>
          <a:xfrm>
            <a:off x="1133706" y="4509120"/>
            <a:ext cx="6768752" cy="203759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14283658-8537-46FC-A3BA-C5083A66699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172" t="8900" r="6897"/>
          <a:stretch/>
        </p:blipFill>
        <p:spPr>
          <a:xfrm>
            <a:off x="1043036" y="685191"/>
            <a:ext cx="7056784" cy="3375952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539552" y="4030797"/>
            <a:ext cx="5941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b)</a:t>
            </a:r>
          </a:p>
        </p:txBody>
      </p:sp>
    </p:spTree>
    <p:extLst>
      <p:ext uri="{BB962C8B-B14F-4D97-AF65-F5344CB8AC3E}">
        <p14:creationId xmlns:p14="http://schemas.microsoft.com/office/powerpoint/2010/main" val="2811628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3E75992-37E3-4455-895D-827AD68D93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504" y="1175957"/>
            <a:ext cx="5132413" cy="3189148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C78C698D-0C4F-4F0C-A10B-34B7083900A2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4" name="TextBox 32">
              <a:extLst>
                <a:ext uri="{FF2B5EF4-FFF2-40B4-BE49-F238E27FC236}">
                  <a16:creationId xmlns:a16="http://schemas.microsoft.com/office/drawing/2014/main" id="{EA2A9608-8582-4DAD-84B8-233717897133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Test Your Understanding</a:t>
              </a: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C0168ACA-63B0-41FD-B841-BF389843C157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873AF49D-E6F4-4964-8775-1FDA471A9CC0}"/>
              </a:ext>
            </a:extLst>
          </p:cNvPr>
          <p:cNvSpPr txBox="1"/>
          <p:nvPr/>
        </p:nvSpPr>
        <p:spPr>
          <a:xfrm>
            <a:off x="488504" y="798612"/>
            <a:ext cx="3334072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Edexcel M1(Old) May 2012 Q2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4283658-8537-46FC-A3BA-C5083A6669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80531" y="2812530"/>
            <a:ext cx="3362325" cy="155257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A6FD5A8-2495-45A0-9E57-A541993C90F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4941935"/>
            <a:ext cx="4283968" cy="65907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B4BC641-E24A-470D-A675-29B8E63FD21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55976" y="4706838"/>
            <a:ext cx="4776586" cy="1239991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5839B707-0C01-4F90-9E84-8CB1BDD87D30}"/>
              </a:ext>
            </a:extLst>
          </p:cNvPr>
          <p:cNvSpPr/>
          <p:nvPr/>
        </p:nvSpPr>
        <p:spPr>
          <a:xfrm>
            <a:off x="517873" y="4869129"/>
            <a:ext cx="3766095" cy="10777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5BE2A69-6CE5-45BA-9B78-96A11336EB06}"/>
              </a:ext>
            </a:extLst>
          </p:cNvPr>
          <p:cNvSpPr/>
          <p:nvPr/>
        </p:nvSpPr>
        <p:spPr>
          <a:xfrm>
            <a:off x="4716016" y="4869129"/>
            <a:ext cx="4427984" cy="10777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19DF9A0-8414-4660-BE8E-35EAF05844F5}"/>
              </a:ext>
            </a:extLst>
          </p:cNvPr>
          <p:cNvSpPr/>
          <p:nvPr/>
        </p:nvSpPr>
        <p:spPr>
          <a:xfrm>
            <a:off x="5868144" y="2801148"/>
            <a:ext cx="3024336" cy="170797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 Diagram</a:t>
            </a:r>
          </a:p>
        </p:txBody>
      </p:sp>
    </p:spTree>
    <p:extLst>
      <p:ext uri="{BB962C8B-B14F-4D97-AF65-F5344CB8AC3E}">
        <p14:creationId xmlns:p14="http://schemas.microsoft.com/office/powerpoint/2010/main" val="1543298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4D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Stats/Mechanics Year 2</a:t>
            </a:r>
          </a:p>
          <a:p>
            <a:r>
              <a:rPr lang="en-GB" sz="2400" dirty="0"/>
              <a:t>Page 81-83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FF45FCBF-218C-CE48-87A1-0C5C88D757A8}"/>
              </a:ext>
            </a:extLst>
          </p:cNvPr>
          <p:cNvSpPr txBox="1"/>
          <p:nvPr/>
        </p:nvSpPr>
        <p:spPr>
          <a:xfrm>
            <a:off x="611560" y="2682537"/>
            <a:ext cx="770485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Q1-2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</a:t>
            </a:r>
            <a:r>
              <a:rPr lang="en-US" sz="2400"/>
              <a:t>	Q3-4</a:t>
            </a:r>
            <a:endParaRPr lang="en-US" sz="2400" dirty="0"/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	Q5-6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		Q7-8 &amp; Challenge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410384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22682</TotalTime>
  <Words>169</Words>
  <Application>Microsoft Macintosh PowerPoint</Application>
  <PresentationFormat>On-screen Show (4:3)</PresentationFormat>
  <Paragraphs>36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847</cp:revision>
  <dcterms:created xsi:type="dcterms:W3CDTF">2013-02-28T07:36:55Z</dcterms:created>
  <dcterms:modified xsi:type="dcterms:W3CDTF">2019-07-30T18:23:12Z</dcterms:modified>
</cp:coreProperties>
</file>