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8"/>
    <p:restoredTop sz="94421"/>
  </p:normalViewPr>
  <p:slideViewPr>
    <p:cSldViewPr snapToGrid="0" snapToObjects="1">
      <p:cViewPr varScale="1">
        <p:scale>
          <a:sx n="69" d="100"/>
          <a:sy n="69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00" t="19630" r="27750" b="13852"/>
          <a:stretch/>
        </p:blipFill>
        <p:spPr>
          <a:xfrm>
            <a:off x="274320" y="15240"/>
            <a:ext cx="1101852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2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00" t="53111" r="30750" b="28963"/>
          <a:stretch/>
        </p:blipFill>
        <p:spPr>
          <a:xfrm>
            <a:off x="533400" y="624840"/>
            <a:ext cx="1001268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7" t="25852" r="28834" b="45111"/>
          <a:stretch/>
        </p:blipFill>
        <p:spPr>
          <a:xfrm>
            <a:off x="487680" y="502920"/>
            <a:ext cx="107442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00" t="23482" r="28750" b="39185"/>
          <a:stretch/>
        </p:blipFill>
        <p:spPr>
          <a:xfrm>
            <a:off x="411480" y="579120"/>
            <a:ext cx="10835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16" t="36815" r="30250" b="36370"/>
          <a:stretch/>
        </p:blipFill>
        <p:spPr>
          <a:xfrm>
            <a:off x="441960" y="365760"/>
            <a:ext cx="1066800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33" t="22592" r="31250" b="8963"/>
          <a:stretch/>
        </p:blipFill>
        <p:spPr>
          <a:xfrm>
            <a:off x="457200" y="228600"/>
            <a:ext cx="1050036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50" t="27186" r="29916" b="25258"/>
          <a:stretch/>
        </p:blipFill>
        <p:spPr>
          <a:xfrm>
            <a:off x="731520" y="518160"/>
            <a:ext cx="106680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33" t="38889" r="30250" b="42889"/>
          <a:stretch/>
        </p:blipFill>
        <p:spPr>
          <a:xfrm>
            <a:off x="350520" y="411480"/>
            <a:ext cx="1059180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6D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110-113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CA8D16-D90F-5645-A3E4-B09A28FB651A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Q8-11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01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33" t="25852" r="27833" b="50148"/>
          <a:stretch/>
        </p:blipFill>
        <p:spPr>
          <a:xfrm>
            <a:off x="320040" y="0"/>
            <a:ext cx="10942320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834" t="27926" r="28750" b="42592"/>
          <a:stretch/>
        </p:blipFill>
        <p:spPr>
          <a:xfrm>
            <a:off x="609600" y="2804160"/>
            <a:ext cx="1086612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3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33" t="29556" r="30916" b="43778"/>
          <a:stretch/>
        </p:blipFill>
        <p:spPr>
          <a:xfrm>
            <a:off x="838200" y="533400"/>
            <a:ext cx="10378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17" t="22445" r="26750" b="32222"/>
          <a:stretch/>
        </p:blipFill>
        <p:spPr>
          <a:xfrm>
            <a:off x="426720" y="396240"/>
            <a:ext cx="113080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67" t="19926" r="31250" b="39482"/>
          <a:stretch/>
        </p:blipFill>
        <p:spPr>
          <a:xfrm>
            <a:off x="609600" y="548640"/>
            <a:ext cx="1034796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1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83" t="24667" r="30666" b="16519"/>
          <a:stretch/>
        </p:blipFill>
        <p:spPr>
          <a:xfrm>
            <a:off x="609600" y="609600"/>
            <a:ext cx="10469880" cy="60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16" t="23185" r="29000" b="35186"/>
          <a:stretch/>
        </p:blipFill>
        <p:spPr>
          <a:xfrm>
            <a:off x="548640" y="670560"/>
            <a:ext cx="1080516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5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00" t="22445" r="26333" b="38297"/>
          <a:stretch/>
        </p:blipFill>
        <p:spPr>
          <a:xfrm>
            <a:off x="213360" y="594360"/>
            <a:ext cx="1100328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83" t="31185" r="31000" b="12666"/>
          <a:stretch/>
        </p:blipFill>
        <p:spPr>
          <a:xfrm>
            <a:off x="609600" y="579120"/>
            <a:ext cx="10317480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Lawton</dc:creator>
  <cp:lastModifiedBy>Richard Lawton</cp:lastModifiedBy>
  <cp:revision>5</cp:revision>
  <dcterms:created xsi:type="dcterms:W3CDTF">2019-08-06T16:32:53Z</dcterms:created>
  <dcterms:modified xsi:type="dcterms:W3CDTF">2019-09-16T04:07:35Z</dcterms:modified>
</cp:coreProperties>
</file>