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62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1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tags" Target="../tags/tag3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7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26" Type="http://schemas.openxmlformats.org/officeDocument/2006/relationships/image" Target="../media/image74.png"/><Relationship Id="rId3" Type="http://schemas.openxmlformats.org/officeDocument/2006/relationships/image" Target="../media/image40.png"/><Relationship Id="rId21" Type="http://schemas.openxmlformats.org/officeDocument/2006/relationships/image" Target="../media/image69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tags" Target="../tags/tag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24" Type="http://schemas.openxmlformats.org/officeDocument/2006/relationships/image" Target="../media/image72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28" Type="http://schemas.openxmlformats.org/officeDocument/2006/relationships/image" Target="../media/image76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Relationship Id="rId27" Type="http://schemas.openxmlformats.org/officeDocument/2006/relationships/image" Target="../media/image7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18" Type="http://schemas.openxmlformats.org/officeDocument/2006/relationships/image" Target="../media/image90.png"/><Relationship Id="rId3" Type="http://schemas.openxmlformats.org/officeDocument/2006/relationships/image" Target="../media/image40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8.png"/><Relationship Id="rId1" Type="http://schemas.openxmlformats.org/officeDocument/2006/relationships/tags" Target="../tags/tag8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4" Type="http://schemas.openxmlformats.org/officeDocument/2006/relationships/image" Target="../media/image52.png"/><Relationship Id="rId9" Type="http://schemas.openxmlformats.org/officeDocument/2006/relationships/image" Target="../media/image81.png"/><Relationship Id="rId14" Type="http://schemas.openxmlformats.org/officeDocument/2006/relationships/image" Target="../media/image8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If we substitute -1 in, the equation will balance…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62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𝑘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212757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48400" y="16764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𝑘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1676400"/>
                <a:ext cx="2286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10201" y="2133600"/>
                <a:ext cx="3038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+ 3(−1)+</m:t>
                      </m:r>
                      <m:r>
                        <a:rPr lang="en-GB" sz="1600" i="1">
                          <a:latin typeface="Cambria Math"/>
                        </a:rPr>
                        <m:t>𝑘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2133600"/>
                <a:ext cx="3038845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477000" y="2590800"/>
                <a:ext cx="19632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−1−1−3+</m:t>
                      </m:r>
                      <m:r>
                        <a:rPr lang="en-GB" sz="1600" i="1">
                          <a:latin typeface="Cambria Math"/>
                        </a:rPr>
                        <m:t>𝑘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590800"/>
                <a:ext cx="196323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96201" y="3048000"/>
                <a:ext cx="7327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𝑘</m:t>
                      </m:r>
                      <m:r>
                        <a:rPr lang="en-GB" sz="1600" i="1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1" y="3048000"/>
                <a:ext cx="73270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8229600" y="1828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610600" y="19050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x = -1</a:t>
            </a:r>
          </a:p>
        </p:txBody>
      </p:sp>
      <p:sp>
        <p:nvSpPr>
          <p:cNvPr id="13" name="Arc 12"/>
          <p:cNvSpPr/>
          <p:nvPr/>
        </p:nvSpPr>
        <p:spPr>
          <a:xfrm>
            <a:off x="8229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8229600" y="2743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686800" y="2286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each part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10600" y="2819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 to fin d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05600" y="41148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114800"/>
                <a:ext cx="22860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019800" y="365760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We now know the actual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79576" y="5157192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76" y="5157192"/>
                <a:ext cx="22860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774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62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𝑘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212757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79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76" y="4941168"/>
                <a:ext cx="2286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858000" y="20574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057400"/>
                <a:ext cx="2514600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70866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086600" y="1981200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248400" y="20574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057400"/>
                <a:ext cx="8382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0104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00200"/>
                <a:ext cx="6096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934200" y="2514600"/>
                <a:ext cx="1295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514600"/>
                <a:ext cx="1295400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 flipH="1">
            <a:off x="7543800" y="2895600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391400" y="30480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3048000"/>
                <a:ext cx="838200" cy="369332"/>
              </a:xfrm>
              <a:prstGeom prst="rect">
                <a:avLst/>
              </a:prstGeom>
              <a:blipFill>
                <a:blip r:embed="rId9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848600" y="30480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 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3048000"/>
                <a:ext cx="1447800" cy="369332"/>
              </a:xfrm>
              <a:prstGeom prst="rect">
                <a:avLst/>
              </a:prstGeom>
              <a:blipFill>
                <a:blip r:embed="rId10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3914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762000" cy="369332"/>
              </a:xfrm>
              <a:prstGeom prst="rect">
                <a:avLst/>
              </a:prstGeom>
              <a:blipFill>
                <a:blip r:embed="rId1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7391400" y="3505200"/>
                <a:ext cx="1371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3505200"/>
                <a:ext cx="1371600" cy="369332"/>
              </a:xfrm>
              <a:prstGeom prst="rect">
                <a:avLst/>
              </a:prstGeom>
              <a:blipFill>
                <a:blip r:embed="rId12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8077200" y="3962400"/>
            <a:ext cx="137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8229600" y="4038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4038600"/>
                <a:ext cx="60960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534400" y="4038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4038600"/>
                <a:ext cx="838200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79248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1600200"/>
                <a:ext cx="762000" cy="369332"/>
              </a:xfrm>
              <a:prstGeom prst="rect">
                <a:avLst/>
              </a:prstGeom>
              <a:blipFill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8229600" y="4419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4419600"/>
                <a:ext cx="6096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8534400" y="4419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4419600"/>
                <a:ext cx="838200" cy="369332"/>
              </a:xfrm>
              <a:prstGeom prst="rect">
                <a:avLst/>
              </a:prstGeom>
              <a:blipFill>
                <a:blip r:embed="rId17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 flipH="1">
            <a:off x="8915400" y="48768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8839200" y="49530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4953000"/>
                <a:ext cx="45720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467600" y="55626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5562600"/>
                <a:ext cx="251460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7239000" y="6019800"/>
                <a:ext cx="2895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=(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+1)(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6019800"/>
                <a:ext cx="2895600" cy="369332"/>
              </a:xfrm>
              <a:prstGeom prst="rect">
                <a:avLst/>
              </a:prstGeom>
              <a:blipFill>
                <a:blip r:embed="rId2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181600" y="2590801"/>
            <a:ext cx="1346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1601" y="2971800"/>
            <a:ext cx="1828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the answer and write it beneath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81600" y="3810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this from the original equation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4419601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divide -2x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81600" y="4876801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this and continue these steps until you’re finished!</a:t>
            </a:r>
          </a:p>
        </p:txBody>
      </p:sp>
      <p:sp>
        <p:nvSpPr>
          <p:cNvPr id="47" name="Oval 46"/>
          <p:cNvSpPr/>
          <p:nvPr/>
        </p:nvSpPr>
        <p:spPr>
          <a:xfrm>
            <a:off x="6324600" y="20574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70866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75438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9448800" y="2514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448800" y="35052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448800" y="4419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3" name="Oval 52"/>
          <p:cNvSpPr/>
          <p:nvPr/>
        </p:nvSpPr>
        <p:spPr>
          <a:xfrm>
            <a:off x="70866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6248400" y="20574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7467600" y="30480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8305800" y="40386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7086600" y="1600200"/>
            <a:ext cx="1676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8077200" y="16002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81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7" grpId="0" animBg="1"/>
      <p:bldP spid="47" grpId="1" animBg="1"/>
      <p:bldP spid="47" grpId="2" animBg="1"/>
      <p:bldP spid="47" grpId="3" animBg="1"/>
      <p:bldP spid="47" grpId="4" animBg="1"/>
      <p:bldP spid="47" grpId="5" animBg="1"/>
      <p:bldP spid="47" grpId="6" animBg="1"/>
      <p:bldP spid="48" grpId="0" animBg="1"/>
      <p:bldP spid="48" grpId="1" animBg="1"/>
      <p:bldP spid="49" grpId="0" animBg="1"/>
      <p:bldP spid="49" grpId="1" animBg="1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 animBg="1"/>
      <p:bldP spid="5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62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𝑘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212757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79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76" y="4941168"/>
                <a:ext cx="2286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991544" y="6093296"/>
                <a:ext cx="2895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544" y="6093296"/>
                <a:ext cx="28956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5943600" y="1600200"/>
                <a:ext cx="2971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600200"/>
                <a:ext cx="29718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791200" y="2133600"/>
                <a:ext cx="3124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133600"/>
                <a:ext cx="31242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5562600" y="3352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352800"/>
                <a:ext cx="11430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5943600" y="38100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810000"/>
                <a:ext cx="9906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 flipH="1">
            <a:off x="6172200" y="2514600"/>
            <a:ext cx="152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029200" y="2590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Either this bracket is 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334000" y="426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knew this solution!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696200" y="2514600"/>
            <a:ext cx="3048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924800" y="2514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Or this bracket is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7239000" y="3352800"/>
                <a:ext cx="2057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3352800"/>
                <a:ext cx="205740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7162800" y="3810000"/>
                <a:ext cx="1066800" cy="381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810000"/>
                <a:ext cx="1066800" cy="3810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80772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 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810000"/>
                <a:ext cx="685800" cy="369332"/>
              </a:xfrm>
              <a:prstGeom prst="rect">
                <a:avLst/>
              </a:prstGeom>
              <a:blipFill>
                <a:blip r:embed="rId12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85344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3810000"/>
                <a:ext cx="68580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7696200" y="42672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4267200"/>
                <a:ext cx="167640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8001000" y="47244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−1=±2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4724400"/>
                <a:ext cx="144780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8305800" y="51816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=1±2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5181600"/>
                <a:ext cx="14478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89916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9301655" y="34290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completing the square</a:t>
            </a:r>
          </a:p>
        </p:txBody>
      </p:sp>
      <p:sp>
        <p:nvSpPr>
          <p:cNvPr id="78" name="Arc 77"/>
          <p:cNvSpPr/>
          <p:nvPr/>
        </p:nvSpPr>
        <p:spPr>
          <a:xfrm>
            <a:off x="9067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92202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9372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9525000" y="41148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503979" y="4419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9732579" y="502920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53650" y="5791200"/>
            <a:ext cx="5266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The solutions of the equation x</a:t>
            </a:r>
            <a:r>
              <a:rPr lang="en-GB" sz="1600" baseline="30000" dirty="0">
                <a:latin typeface="Comic Sans MS" pitchFamily="66" charset="0"/>
              </a:rPr>
              <a:t>3</a:t>
            </a:r>
            <a:r>
              <a:rPr lang="en-GB" sz="1600" dirty="0">
                <a:latin typeface="Comic Sans MS" pitchFamily="66" charset="0"/>
              </a:rPr>
              <a:t> – x</a:t>
            </a:r>
            <a:r>
              <a:rPr lang="en-GB" sz="1600" baseline="30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 + 3x + 5 = 0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943601" y="6172200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6172200"/>
                <a:ext cx="881973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8062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=1+2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6249" y="6172200"/>
                <a:ext cx="1159228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85588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=1−2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849" y="6172200"/>
                <a:ext cx="1159228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949249" y="6172200"/>
                <a:ext cx="5871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𝑎𝑛𝑑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249" y="6172200"/>
                <a:ext cx="587148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640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1" y="3124201"/>
            <a:ext cx="8430513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In a cubic equation, either: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All 3 solutions are real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One solution is real and the other 2 form a complex conjugate pair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159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276600" cy="4876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solve a quartic equation using this method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quartic equation has an x power of 4, and will have a total of 4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For a quartic equation, either: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real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2 roots are real and 2 are complex, forming a complex conjugate pair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complex and form 2 complex conjugate pairs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116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276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use these to find an expression which will factorise into the original equation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03513" y="3212976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+120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3" y="3212976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1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1" y="1676400"/>
                <a:ext cx="66229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72401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1" y="1676400"/>
                <a:ext cx="66229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10200" y="2209801"/>
            <a:ext cx="180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them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1" y="2514600"/>
                <a:ext cx="1678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3+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+(3−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2514600"/>
                <a:ext cx="1678729" cy="338554"/>
              </a:xfrm>
              <a:prstGeom prst="rect">
                <a:avLst/>
              </a:prstGeom>
              <a:blipFill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34001" y="2895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2895600"/>
                <a:ext cx="55585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1" y="3276601"/>
                <a:ext cx="2193229" cy="346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𝑆𝑜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𝑏</m:t>
                              </m:r>
                            </m:e>
                          </m:sPre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𝑡𝑒𝑟𝑚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𝑖𝑠</m:t>
                      </m:r>
                      <m:r>
                        <a:rPr lang="en-GB" sz="1600" i="1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3276601"/>
                <a:ext cx="2193229" cy="346505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001000" y="2209801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24800" y="2514600"/>
                <a:ext cx="14336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3+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(3−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2514600"/>
                <a:ext cx="1433662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24801" y="2895600"/>
                <a:ext cx="18346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=9+3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1" y="2895600"/>
                <a:ext cx="1834605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24800" y="3276600"/>
                <a:ext cx="12385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=9−(−1)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276600"/>
                <a:ext cx="1238544" cy="338554"/>
              </a:xfrm>
              <a:prstGeom prst="rect">
                <a:avLst/>
              </a:prstGeom>
              <a:blipFill>
                <a:blip r:embed="rId11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24801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1" y="3657600"/>
                <a:ext cx="66967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24801" y="4038601"/>
                <a:ext cx="2049535" cy="346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𝑆𝑜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𝑐</m:t>
                              </m:r>
                            </m:e>
                          </m:sPre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𝑡𝑒𝑟𝑚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𝑖𝑠</m:t>
                      </m:r>
                      <m:r>
                        <a:rPr lang="en-GB" sz="1600" i="1">
                          <a:latin typeface="Cambria Math"/>
                        </a:rPr>
                        <m:t> 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1" y="4038601"/>
                <a:ext cx="2049535" cy="346505"/>
              </a:xfrm>
              <a:prstGeom prst="rect">
                <a:avLst/>
              </a:prstGeom>
              <a:blipFill>
                <a:blip r:embed="rId1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562601" y="4572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know b and c you can write an expression that will divide into the original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34201" y="5105400"/>
                <a:ext cx="15475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−6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1" y="5105400"/>
                <a:ext cx="1547539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313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276600" cy="49971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03513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+120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3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7569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+10 </m:t>
                      </m:r>
                      <m:r>
                        <a:rPr lang="en-GB" sz="1600" i="1">
                          <a:latin typeface="Cambria Math"/>
                        </a:rPr>
                        <m:t>𝑖𝑠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9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858000" y="2057400"/>
                <a:ext cx="3733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 − 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 − 39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 + 120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 − 50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057400"/>
                <a:ext cx="3733800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68580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858000" y="1981200"/>
            <a:ext cx="3581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257800" y="20574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−6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057400"/>
                <a:ext cx="16764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8580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600200"/>
                <a:ext cx="6096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153400" y="24384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+ 20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438400"/>
                <a:ext cx="762000" cy="369332"/>
              </a:xfrm>
              <a:prstGeom prst="rect">
                <a:avLst/>
              </a:prstGeom>
              <a:blipFill>
                <a:blip r:embed="rId8"/>
                <a:stretch>
                  <a:fillRect r="-11475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8580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438400"/>
                <a:ext cx="6096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H="1">
            <a:off x="7391400" y="2895600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73914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− 12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438400"/>
                <a:ext cx="609600" cy="369332"/>
              </a:xfrm>
              <a:prstGeom prst="rect">
                <a:avLst/>
              </a:prstGeom>
              <a:blipFill>
                <a:blip r:embed="rId10"/>
                <a:stretch>
                  <a:fillRect r="-38776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620000" y="2971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971800"/>
                <a:ext cx="60960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8077200" y="29718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 59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971800"/>
                <a:ext cx="762000" cy="369332"/>
              </a:xfrm>
              <a:prstGeom prst="rect">
                <a:avLst/>
              </a:prstGeom>
              <a:blipFill>
                <a:blip r:embed="rId12"/>
                <a:stretch>
                  <a:fillRect r="-18333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8991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+ 120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00" y="2971800"/>
                <a:ext cx="914400" cy="369332"/>
              </a:xfrm>
              <a:prstGeom prst="rect">
                <a:avLst/>
              </a:prstGeom>
              <a:blipFill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9753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971800"/>
                <a:ext cx="914400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73152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 +  9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1600200"/>
                <a:ext cx="609600" cy="369332"/>
              </a:xfrm>
              <a:prstGeom prst="rect">
                <a:avLst/>
              </a:prstGeom>
              <a:blipFill>
                <a:blip r:embed="rId15"/>
                <a:stretch>
                  <a:fillRect l="-4167" r="-20833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620000" y="3352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352800"/>
                <a:ext cx="6096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80772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 54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352800"/>
                <a:ext cx="822366" cy="369332"/>
              </a:xfrm>
              <a:prstGeom prst="rect">
                <a:avLst/>
              </a:prstGeom>
              <a:blipFill>
                <a:blip r:embed="rId17"/>
                <a:stretch>
                  <a:fillRect r="-9231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89916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 90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00" y="3352800"/>
                <a:ext cx="822366" cy="369332"/>
              </a:xfrm>
              <a:prstGeom prst="rect">
                <a:avLst/>
              </a:prstGeom>
              <a:blipFill>
                <a:blip r:embed="rId18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>
            <a:off x="8305800" y="38100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 5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  <a:blipFill>
                <a:blip r:embed="rId1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8991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 30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00" y="3886200"/>
                <a:ext cx="822366" cy="369332"/>
              </a:xfrm>
              <a:prstGeom prst="rect">
                <a:avLst/>
              </a:prstGeom>
              <a:blipFill>
                <a:blip r:embed="rId2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9753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886200"/>
                <a:ext cx="822366" cy="369332"/>
              </a:xfrm>
              <a:prstGeom prst="rect">
                <a:avLst/>
              </a:prstGeom>
              <a:blipFill>
                <a:blip r:embed="rId2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0010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600200"/>
                <a:ext cx="762000" cy="369332"/>
              </a:xfrm>
              <a:prstGeom prst="rect">
                <a:avLst/>
              </a:prstGeom>
              <a:blipFill>
                <a:blip r:embed="rId2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 5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  <a:blipFill>
                <a:blip r:embed="rId23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8991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  30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00" y="4267200"/>
                <a:ext cx="822366" cy="369332"/>
              </a:xfrm>
              <a:prstGeom prst="rect">
                <a:avLst/>
              </a:prstGeom>
              <a:blipFill>
                <a:blip r:embed="rId24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9753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267200"/>
                <a:ext cx="822366" cy="369332"/>
              </a:xfrm>
              <a:prstGeom prst="rect">
                <a:avLst/>
              </a:prstGeom>
              <a:blipFill>
                <a:blip r:embed="rId25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H="1">
            <a:off x="8305800" y="47244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10210800" y="4800600"/>
                <a:ext cx="381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0800" y="4800600"/>
                <a:ext cx="381000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>
          <a:xfrm>
            <a:off x="5334000" y="2057400"/>
            <a:ext cx="1524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3340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69342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9342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7696200" y="29718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75438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81534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8305800" y="3886200"/>
            <a:ext cx="762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477000" y="5638800"/>
                <a:ext cx="2996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+120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−50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638800"/>
                <a:ext cx="2996910" cy="338554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Oval 69"/>
          <p:cNvSpPr/>
          <p:nvPr/>
        </p:nvSpPr>
        <p:spPr>
          <a:xfrm>
            <a:off x="6858000" y="1600200"/>
            <a:ext cx="1905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00801" y="6019800"/>
                <a:ext cx="31061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=(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+10)(2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+9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6019800"/>
                <a:ext cx="3106107" cy="338554"/>
              </a:xfrm>
              <a:prstGeom prst="rect">
                <a:avLst/>
              </a:prstGeom>
              <a:blipFill>
                <a:blip r:embed="rId2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5562600" y="5105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have now factorised the original equation into 2 quadratics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881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5" grpId="0"/>
      <p:bldP spid="26" grpId="0"/>
      <p:bldP spid="36" grpId="0"/>
      <p:bldP spid="38" grpId="0"/>
      <p:bldP spid="40" grpId="0"/>
      <p:bldP spid="41" grpId="0"/>
      <p:bldP spid="42" grpId="0"/>
      <p:bldP spid="43" grpId="0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 animBg="1"/>
      <p:bldP spid="61" grpId="1" animBg="1"/>
      <p:bldP spid="61" grpId="2" animBg="1"/>
      <p:bldP spid="61" grpId="3" animBg="1"/>
      <p:bldP spid="61" grpId="4" animBg="1"/>
      <p:bldP spid="61" grpId="5" animBg="1"/>
      <p:bldP spid="61" grpId="6" animBg="1"/>
      <p:bldP spid="62" grpId="0" animBg="1"/>
      <p:bldP spid="62" grpId="1" animBg="1"/>
      <p:bldP spid="62" grpId="2" animBg="1"/>
      <p:bldP spid="62" grpId="3" animBg="1"/>
      <p:bldP spid="62" grpId="4" animBg="1"/>
      <p:bldP spid="62" grpId="5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/>
      <p:bldP spid="70" grpId="0" animBg="1"/>
      <p:bldP spid="71" grpId="0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276600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03513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+120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3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7569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+10 </m:t>
                      </m:r>
                      <m:r>
                        <a:rPr lang="en-GB" sz="1600" i="1">
                          <a:latin typeface="Cambria Math"/>
                        </a:rPr>
                        <m:t>𝑖𝑠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9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324600" y="1676400"/>
                <a:ext cx="32776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+10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+9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676400"/>
                <a:ext cx="327769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5715000" y="2971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3+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971800"/>
                <a:ext cx="1143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5791200" y="32766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3−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76600"/>
                <a:ext cx="9906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Arrow Connector 73"/>
          <p:cNvCxnSpPr/>
          <p:nvPr/>
        </p:nvCxnSpPr>
        <p:spPr>
          <a:xfrm flipH="1">
            <a:off x="6400800" y="2133600"/>
            <a:ext cx="533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953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have the solutions for this bracket!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8458200" y="2133600"/>
            <a:ext cx="5334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763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need to find the solutions for this one!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7772400" y="2971800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+9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−5=0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971800"/>
                <a:ext cx="18288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7543800" y="3429000"/>
                <a:ext cx="2133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(2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1)(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5)=0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429000"/>
                <a:ext cx="2133600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7543800" y="3962401"/>
                <a:ext cx="1066800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962401"/>
                <a:ext cx="1066800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8686800" y="4114800"/>
                <a:ext cx="1066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114800"/>
                <a:ext cx="1066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8458200" y="4114800"/>
                <a:ext cx="5334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4114800"/>
                <a:ext cx="5334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9372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9753601" y="3200401"/>
            <a:ext cx="101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6172201" y="4724400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+120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4724400"/>
                <a:ext cx="337861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6172201" y="5181600"/>
                <a:ext cx="15206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𝑆𝑜𝑙𝑢𝑡𝑖𝑜𝑛𝑠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𝑎𝑟𝑒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5181600"/>
                <a:ext cx="1520673" cy="338554"/>
              </a:xfrm>
              <a:prstGeom prst="rect">
                <a:avLst/>
              </a:prstGeom>
              <a:blipFill>
                <a:blip r:embed="rId1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7620000" y="5181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=3+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181600"/>
                <a:ext cx="104541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7620000" y="5562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=3−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562600"/>
                <a:ext cx="1045414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7620001" y="5867401"/>
                <a:ext cx="728083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1" y="5867401"/>
                <a:ext cx="728083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7620001" y="6410589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1" y="6410589"/>
                <a:ext cx="881973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410201" y="5715000"/>
            <a:ext cx="2012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All these will give the answer 0 when substituted in!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223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851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1" grpId="0"/>
      <p:bldP spid="73" grpId="0"/>
      <p:bldP spid="75" grpId="0"/>
      <p:bldP spid="78" grpId="0"/>
      <p:bldP spid="79" grpId="0"/>
      <p:bldP spid="102" grpId="0"/>
      <p:bldP spid="103" grpId="0"/>
      <p:bldP spid="104" grpId="0"/>
      <p:bldP spid="105" grpId="0"/>
      <p:bldP spid="106" grpId="0" animBg="1"/>
      <p:bldP spid="107" grpId="0"/>
      <p:bldP spid="109" grpId="0"/>
      <p:bldP spid="110" grpId="0"/>
      <p:bldP spid="111" grpId="0"/>
      <p:bldP spid="113" grpId="0"/>
      <p:bldP spid="114" grpId="0"/>
      <p:bldP spid="11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786766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Q4-8 any 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Q9-10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Q11-12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56669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870</Words>
  <Application>Microsoft Office PowerPoint</Application>
  <PresentationFormat>Widescreen</PresentationFormat>
  <Paragraphs>231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Numbers</dc:title>
  <dc:creator>Richard Lawton</dc:creator>
  <cp:lastModifiedBy>Richard Lawton</cp:lastModifiedBy>
  <cp:revision>5</cp:revision>
  <dcterms:created xsi:type="dcterms:W3CDTF">2019-08-06T16:32:53Z</dcterms:created>
  <dcterms:modified xsi:type="dcterms:W3CDTF">2019-08-26T05:43:28Z</dcterms:modified>
</cp:coreProperties>
</file>